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embeddings/oleObject1.wdp" ContentType="image/vnd.ms-photo"/>
  <Override PartName="/ppt/embeddings/oleObject2.wdp" ContentType="image/vnd.ms-photo"/>
  <Override PartName="/ppt/embeddings/oleObject3.wdp" ContentType="image/vnd.ms-photo"/>
  <Override PartName="/ppt/embeddings/oleObject4.wdp" ContentType="image/vnd.ms-photo"/>
  <Override PartName="/ppt/embeddings/oleObject5.wdp" ContentType="image/vnd.ms-photo"/>
  <Override PartName="/ppt/embeddings/oleObject6.wdp" ContentType="image/vnd.ms-photo"/>
  <Override PartName="/ppt/embeddings/oleObject7.wdp" ContentType="image/vnd.ms-photo"/>
  <Override PartName="/ppt/embeddings/oleObject8.wdp" ContentType="image/vnd.ms-photo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ppt/theme/themeOverride14.xml" ContentType="application/vnd.openxmlformats-officedocument.themeOverride+xml"/>
  <Override PartName="/ppt/theme/themeOverride15.xml" ContentType="application/vnd.openxmlformats-officedocument.themeOverride+xml"/>
  <Override PartName="/ppt/theme/themeOverride16.xml" ContentType="application/vnd.openxmlformats-officedocument.themeOverride+xml"/>
  <Override PartName="/ppt/theme/themeOverride17.xml" ContentType="application/vnd.openxmlformats-officedocument.themeOverride+xml"/>
  <Override PartName="/ppt/theme/themeOverride18.xml" ContentType="application/vnd.openxmlformats-officedocument.themeOverride+xml"/>
  <Override PartName="/ppt/theme/themeOverride19.xml" ContentType="application/vnd.openxmlformats-officedocument.themeOverride+xml"/>
  <Override PartName="/ppt/theme/themeOverride2.xml" ContentType="application/vnd.openxmlformats-officedocument.themeOverride+xml"/>
  <Override PartName="/ppt/theme/themeOverride20.xml" ContentType="application/vnd.openxmlformats-officedocument.themeOverride+xml"/>
  <Override PartName="/ppt/theme/themeOverride21.xml" ContentType="application/vnd.openxmlformats-officedocument.themeOverride+xml"/>
  <Override PartName="/ppt/theme/themeOverride22.xml" ContentType="application/vnd.openxmlformats-officedocument.themeOverride+xml"/>
  <Override PartName="/ppt/theme/themeOverride23.xml" ContentType="application/vnd.openxmlformats-officedocument.themeOverride+xml"/>
  <Override PartName="/ppt/theme/themeOverride24.xml" ContentType="application/vnd.openxmlformats-officedocument.themeOverride+xml"/>
  <Override PartName="/ppt/theme/themeOverride25.xml" ContentType="application/vnd.openxmlformats-officedocument.themeOverride+xml"/>
  <Override PartName="/ppt/theme/themeOverride26.xml" ContentType="application/vnd.openxmlformats-officedocument.themeOverride+xml"/>
  <Override PartName="/ppt/theme/themeOverride27.xml" ContentType="application/vnd.openxmlformats-officedocument.themeOverride+xml"/>
  <Override PartName="/ppt/theme/themeOverride28.xml" ContentType="application/vnd.openxmlformats-officedocument.themeOverride+xml"/>
  <Override PartName="/ppt/theme/themeOverride29.xml" ContentType="application/vnd.openxmlformats-officedocument.themeOverride+xml"/>
  <Override PartName="/ppt/theme/themeOverride3.xml" ContentType="application/vnd.openxmlformats-officedocument.themeOverride+xml"/>
  <Override PartName="/ppt/theme/themeOverride30.xml" ContentType="application/vnd.openxmlformats-officedocument.themeOverride+xml"/>
  <Override PartName="/ppt/theme/themeOverride31.xml" ContentType="application/vnd.openxmlformats-officedocument.themeOverride+xml"/>
  <Override PartName="/ppt/theme/themeOverride32.xml" ContentType="application/vnd.openxmlformats-officedocument.themeOverride+xml"/>
  <Override PartName="/ppt/theme/themeOverride33.xml" ContentType="application/vnd.openxmlformats-officedocument.themeOverride+xml"/>
  <Override PartName="/ppt/theme/themeOverride34.xml" ContentType="application/vnd.openxmlformats-officedocument.themeOverride+xml"/>
  <Override PartName="/ppt/theme/themeOverride35.xml" ContentType="application/vnd.openxmlformats-officedocument.themeOverride+xml"/>
  <Override PartName="/ppt/theme/themeOverride36.xml" ContentType="application/vnd.openxmlformats-officedocument.themeOverride+xml"/>
  <Override PartName="/ppt/theme/themeOverride37.xml" ContentType="application/vnd.openxmlformats-officedocument.themeOverride+xml"/>
  <Override PartName="/ppt/theme/themeOverride38.xml" ContentType="application/vnd.openxmlformats-officedocument.themeOverride+xml"/>
  <Override PartName="/ppt/theme/themeOverride39.xml" ContentType="application/vnd.openxmlformats-officedocument.themeOverride+xml"/>
  <Override PartName="/ppt/theme/themeOverride4.xml" ContentType="application/vnd.openxmlformats-officedocument.themeOverride+xml"/>
  <Override PartName="/ppt/theme/themeOverride40.xml" ContentType="application/vnd.openxmlformats-officedocument.themeOverride+xml"/>
  <Override PartName="/ppt/theme/themeOverride41.xml" ContentType="application/vnd.openxmlformats-officedocument.themeOverride+xml"/>
  <Override PartName="/ppt/theme/themeOverride42.xml" ContentType="application/vnd.openxmlformats-officedocument.themeOverride+xml"/>
  <Override PartName="/ppt/theme/themeOverride43.xml" ContentType="application/vnd.openxmlformats-officedocument.themeOverride+xml"/>
  <Override PartName="/ppt/theme/themeOverride44.xml" ContentType="application/vnd.openxmlformats-officedocument.themeOverride+xml"/>
  <Override PartName="/ppt/theme/themeOverride45.xml" ContentType="application/vnd.openxmlformats-officedocument.themeOverride+xml"/>
  <Override PartName="/ppt/theme/themeOverride46.xml" ContentType="application/vnd.openxmlformats-officedocument.themeOverride+xml"/>
  <Override PartName="/ppt/theme/themeOverride47.xml" ContentType="application/vnd.openxmlformats-officedocument.themeOverride+xml"/>
  <Override PartName="/ppt/theme/themeOverride48.xml" ContentType="application/vnd.openxmlformats-officedocument.themeOverride+xml"/>
  <Override PartName="/ppt/theme/themeOverride49.xml" ContentType="application/vnd.openxmlformats-officedocument.themeOverride+xml"/>
  <Override PartName="/ppt/theme/themeOverride5.xml" ContentType="application/vnd.openxmlformats-officedocument.themeOverride+xml"/>
  <Override PartName="/ppt/theme/themeOverride50.xml" ContentType="application/vnd.openxmlformats-officedocument.themeOverride+xml"/>
  <Override PartName="/ppt/theme/themeOverride51.xml" ContentType="application/vnd.openxmlformats-officedocument.themeOverride+xml"/>
  <Override PartName="/ppt/theme/themeOverride52.xml" ContentType="application/vnd.openxmlformats-officedocument.themeOverride+xml"/>
  <Override PartName="/ppt/theme/themeOverride53.xml" ContentType="application/vnd.openxmlformats-officedocument.themeOverride+xml"/>
  <Override PartName="/ppt/theme/themeOverride54.xml" ContentType="application/vnd.openxmlformats-officedocument.themeOverride+xml"/>
  <Override PartName="/ppt/theme/themeOverride55.xml" ContentType="application/vnd.openxmlformats-officedocument.themeOverride+xml"/>
  <Override PartName="/ppt/theme/themeOverride56.xml" ContentType="application/vnd.openxmlformats-officedocument.themeOverride+xml"/>
  <Override PartName="/ppt/theme/themeOverride57.xml" ContentType="application/vnd.openxmlformats-officedocument.themeOverride+xml"/>
  <Override PartName="/ppt/theme/themeOverride58.xml" ContentType="application/vnd.openxmlformats-officedocument.themeOverride+xml"/>
  <Override PartName="/ppt/theme/themeOverride59.xml" ContentType="application/vnd.openxmlformats-officedocument.themeOverride+xml"/>
  <Override PartName="/ppt/theme/themeOverride6.xml" ContentType="application/vnd.openxmlformats-officedocument.themeOverride+xml"/>
  <Override PartName="/ppt/theme/themeOverride60.xml" ContentType="application/vnd.openxmlformats-officedocument.themeOverride+xml"/>
  <Override PartName="/ppt/theme/themeOverride61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48" r:id="rId1"/>
  </p:sldMasterIdLst>
  <p:notesMasterIdLst>
    <p:notesMasterId r:id="rId2"/>
  </p:notesMasterIdLst>
  <p:sldIdLst>
    <p:sldId id="257" r:id="rId3"/>
    <p:sldId id="331" r:id="rId4"/>
    <p:sldId id="329" r:id="rId5"/>
    <p:sldId id="308" r:id="rId6"/>
    <p:sldId id="322" r:id="rId7"/>
    <p:sldId id="262" r:id="rId8"/>
    <p:sldId id="263" r:id="rId9"/>
    <p:sldId id="328" r:id="rId10"/>
    <p:sldId id="330" r:id="rId11"/>
    <p:sldId id="309" r:id="rId12"/>
    <p:sldId id="310" r:id="rId13"/>
    <p:sldId id="363" r:id="rId14"/>
    <p:sldId id="311" r:id="rId15"/>
    <p:sldId id="315" r:id="rId16"/>
    <p:sldId id="332" r:id="rId17"/>
    <p:sldId id="334" r:id="rId18"/>
    <p:sldId id="333" r:id="rId19"/>
    <p:sldId id="335" r:id="rId20"/>
    <p:sldId id="336" r:id="rId21"/>
    <p:sldId id="321" r:id="rId22"/>
    <p:sldId id="280" r:id="rId23"/>
    <p:sldId id="281" r:id="rId24"/>
    <p:sldId id="282" r:id="rId25"/>
    <p:sldId id="325" r:id="rId26"/>
    <p:sldId id="295" r:id="rId27"/>
    <p:sldId id="296" r:id="rId28"/>
    <p:sldId id="283" r:id="rId29"/>
    <p:sldId id="284" r:id="rId30"/>
    <p:sldId id="285" r:id="rId31"/>
    <p:sldId id="286" r:id="rId32"/>
    <p:sldId id="352" r:id="rId33"/>
    <p:sldId id="353" r:id="rId34"/>
    <p:sldId id="264" r:id="rId35"/>
    <p:sldId id="274" r:id="rId36"/>
    <p:sldId id="267" r:id="rId37"/>
    <p:sldId id="275" r:id="rId38"/>
    <p:sldId id="276" r:id="rId39"/>
    <p:sldId id="293" r:id="rId40"/>
    <p:sldId id="277" r:id="rId41"/>
    <p:sldId id="278" r:id="rId42"/>
    <p:sldId id="269" r:id="rId43"/>
    <p:sldId id="287" r:id="rId44"/>
    <p:sldId id="290" r:id="rId45"/>
    <p:sldId id="292" r:id="rId46"/>
    <p:sldId id="288" r:id="rId47"/>
    <p:sldId id="339" r:id="rId48"/>
    <p:sldId id="340" r:id="rId49"/>
    <p:sldId id="341" r:id="rId50"/>
    <p:sldId id="342" r:id="rId51"/>
    <p:sldId id="343" r:id="rId52"/>
    <p:sldId id="344" r:id="rId53"/>
    <p:sldId id="345" r:id="rId54"/>
    <p:sldId id="346" r:id="rId55"/>
    <p:sldId id="347" r:id="rId56"/>
    <p:sldId id="298" r:id="rId57"/>
    <p:sldId id="303" r:id="rId58"/>
    <p:sldId id="307" r:id="rId59"/>
    <p:sldId id="323" r:id="rId60"/>
    <p:sldId id="312" r:id="rId61"/>
    <p:sldId id="326" r:id="rId62"/>
    <p:sldId id="327" r:id="rId63"/>
    <p:sldId id="337" r:id="rId64"/>
    <p:sldId id="338" r:id="rId65"/>
    <p:sldId id="357" r:id="rId66"/>
    <p:sldId id="348" r:id="rId67"/>
    <p:sldId id="349" r:id="rId68"/>
    <p:sldId id="350" r:id="rId69"/>
    <p:sldId id="351" r:id="rId70"/>
    <p:sldId id="359" r:id="rId71"/>
    <p:sldId id="360" r:id="rId72"/>
    <p:sldId id="355" r:id="rId73"/>
    <p:sldId id="354" r:id="rId74"/>
    <p:sldId id="358" r:id="rId75"/>
    <p:sldId id="265" r:id="rId76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id="{C8C730B6-71CA-4DE1-9C38-343DB09FC00E}" name="fruitfruit">
          <p14:sldIdLst>
            <p14:sldId id="257"/>
            <p14:sldId id="331"/>
          </p14:sldIdLst>
        </p14:section>
        <p14:section id="{BD2FDEB2-15F1-41F3-B287-3D53F8514747}" name="프로젝트 개요">
          <p14:sldIdLst>
            <p14:sldId id="329"/>
            <p14:sldId id="308"/>
            <p14:sldId id="322"/>
            <p14:sldId id="262"/>
          </p14:sldIdLst>
        </p14:section>
        <p14:section id="{C664999F-55D7-48D3-9559-77F839674EA1}" name="프로젝트 설계">
          <p14:sldIdLst>
            <p14:sldId id="263"/>
            <p14:sldId id="328"/>
            <p14:sldId id="330"/>
          </p14:sldIdLst>
        </p14:section>
        <p14:section id="{5A9D95FB-03CF-43F5-9368-E9EA6BC4617F}" name="개발 내용">
          <p14:sldIdLst>
            <p14:sldId id="309"/>
            <p14:sldId id="310"/>
            <p14:sldId id="363"/>
            <p14:sldId id="311"/>
            <p14:sldId id="315"/>
          </p14:sldIdLst>
        </p14:section>
        <p14:section id="{2FB48B95-F668-4911-A5B8-37C05CB13D00}" name="메인 페이지">
          <p14:sldIdLst>
            <p14:sldId id="332"/>
            <p14:sldId id="334"/>
            <p14:sldId id="333"/>
            <p14:sldId id="335"/>
            <p14:sldId id="336"/>
            <p14:sldId id="321"/>
          </p14:sldIdLst>
        </p14:section>
        <p14:section id="{B6C50596-4ECB-4648-A8ED-D73D8340BD81}" name="회원">
          <p14:sldIdLst>
            <p14:sldId id="280"/>
            <p14:sldId id="281"/>
            <p14:sldId id="282"/>
            <p14:sldId id="325"/>
            <p14:sldId id="295"/>
            <p14:sldId id="296"/>
            <p14:sldId id="283"/>
            <p14:sldId id="284"/>
          </p14:sldIdLst>
        </p14:section>
        <p14:section id="{23508BC9-0783-4677-9D32-E32764E2FFA7}" name="카테고리">
          <p14:sldIdLst>
            <p14:sldId id="285"/>
            <p14:sldId id="286"/>
            <p14:sldId id="352"/>
            <p14:sldId id="353"/>
          </p14:sldIdLst>
        </p14:section>
        <p14:section id="{C8A9BD66-1AE1-43AF-81EC-1EF522BF2F50}" name="1:1문의게시판">
          <p14:sldIdLst>
            <p14:sldId id="264"/>
            <p14:sldId id="274"/>
            <p14:sldId id="267"/>
            <p14:sldId id="275"/>
            <p14:sldId id="276"/>
            <p14:sldId id="293"/>
            <p14:sldId id="277"/>
            <p14:sldId id="278"/>
          </p14:sldIdLst>
        </p14:section>
        <p14:section id="{4FD42A9D-3551-4AA9-A440-6F726519EFB3}" name="공지사항&amp;이벤트">
          <p14:sldIdLst>
            <p14:sldId id="269"/>
            <p14:sldId id="287"/>
            <p14:sldId id="290"/>
            <p14:sldId id="292"/>
            <p14:sldId id="288"/>
          </p14:sldIdLst>
        </p14:section>
        <p14:section id="{7B4064D3-5682-47A7-8274-5E69FF3F9B44}" name="찜">
          <p14:sldIdLst>
            <p14:sldId id="339"/>
            <p14:sldId id="340"/>
            <p14:sldId id="341"/>
            <p14:sldId id="342"/>
          </p14:sldIdLst>
        </p14:section>
        <p14:section id="{68FB02E3-C659-417F-BA13-8164F52366A3}" name="문의">
          <p14:sldIdLst>
            <p14:sldId id="343"/>
            <p14:sldId id="344"/>
            <p14:sldId id="345"/>
            <p14:sldId id="346"/>
            <p14:sldId id="347"/>
          </p14:sldIdLst>
        </p14:section>
        <p14:section id="{19AC38D6-6D11-4D2C-BEDF-41E3B78AAF9B}" name="신고하기">
          <p14:sldIdLst>
            <p14:sldId id="298"/>
            <p14:sldId id="303"/>
            <p14:sldId id="307"/>
            <p14:sldId id="323"/>
          </p14:sldIdLst>
        </p14:section>
        <p14:section id="{05BB84AB-10F3-401E-9D3E-68F179E025C0}" name="마이페이지">
          <p14:sldIdLst>
            <p14:sldId id="312"/>
            <p14:sldId id="326"/>
            <p14:sldId id="327"/>
          </p14:sldIdLst>
        </p14:section>
        <p14:section id="{9ED03E79-14D7-4F50-A805-3745D4E74D90}" name="상품">
          <p14:sldIdLst>
            <p14:sldId id="337"/>
            <p14:sldId id="338"/>
            <p14:sldId id="357"/>
            <p14:sldId id="348"/>
            <p14:sldId id="349"/>
            <p14:sldId id="350"/>
            <p14:sldId id="351"/>
          </p14:sldIdLst>
        </p14:section>
        <p14:section id="{FFEE58E3-041B-476F-BC17-91BD518696A0}" name="리뷰">
          <p14:sldIdLst>
            <p14:sldId id="359"/>
            <p14:sldId id="360"/>
            <p14:sldId id="355"/>
            <p14:sldId id="354"/>
            <p14:sldId id="358"/>
          </p14:sldIdLst>
        </p14:section>
        <p14:section id="{6770EB38-6B8D-42C5-951E-48988B227191}" name="end">
          <p14:sldIdLst>
            <p14:sldId id="265"/>
          </p14:sldIdLst>
        </p14:section>
      </p14:sectionLst>
    </p:ext>
  </p:extLst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prnPr scaleToFitPaper="1"/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>
  <a:tblStyle styleId="{72833802-FEF1-4C79-8D5D-14CF1EAF98D9}" styleName="밝은 스타일 2 - 강조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TxStyle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TxStyle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>
    <p:restoredLeft sz="15620"/>
    <p:restoredTop sz="93885" autoAdjust="0"/>
  </p:normalViewPr>
  <p:slideViewPr>
    <p:cSldViewPr>
      <p:cViewPr varScale="1">
        <p:scale>
          <a:sx n="100" d="100"/>
          <a:sy n="100" d="100"/>
        </p:scale>
        <p:origin x="300" y="64"/>
      </p:cViewPr>
      <p:guideLst>
        <p:guide orient="horz" pos="3239"/>
        <p:guide pos="5758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5892"/>
    </p:cViewPr>
  </p:sorterViewPr>
  <p:gridSpacing cx="76200" cy="76200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slide" Target="slides/slide11.xml"  /><Relationship Id="rId14" Type="http://schemas.openxmlformats.org/officeDocument/2006/relationships/slide" Target="slides/slide12.xml"  /><Relationship Id="rId15" Type="http://schemas.openxmlformats.org/officeDocument/2006/relationships/slide" Target="slides/slide13.xml"  /><Relationship Id="rId16" Type="http://schemas.openxmlformats.org/officeDocument/2006/relationships/slide" Target="slides/slide14.xml"  /><Relationship Id="rId17" Type="http://schemas.openxmlformats.org/officeDocument/2006/relationships/slide" Target="slides/slide15.xml"  /><Relationship Id="rId18" Type="http://schemas.openxmlformats.org/officeDocument/2006/relationships/slide" Target="slides/slide16.xml"  /><Relationship Id="rId19" Type="http://schemas.openxmlformats.org/officeDocument/2006/relationships/slide" Target="slides/slide17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8.xml"  /><Relationship Id="rId21" Type="http://schemas.openxmlformats.org/officeDocument/2006/relationships/slide" Target="slides/slide19.xml"  /><Relationship Id="rId22" Type="http://schemas.openxmlformats.org/officeDocument/2006/relationships/slide" Target="slides/slide20.xml"  /><Relationship Id="rId23" Type="http://schemas.openxmlformats.org/officeDocument/2006/relationships/slide" Target="slides/slide21.xml"  /><Relationship Id="rId24" Type="http://schemas.openxmlformats.org/officeDocument/2006/relationships/slide" Target="slides/slide22.xml"  /><Relationship Id="rId25" Type="http://schemas.openxmlformats.org/officeDocument/2006/relationships/slide" Target="slides/slide23.xml"  /><Relationship Id="rId26" Type="http://schemas.openxmlformats.org/officeDocument/2006/relationships/slide" Target="slides/slide24.xml"  /><Relationship Id="rId27" Type="http://schemas.openxmlformats.org/officeDocument/2006/relationships/slide" Target="slides/slide25.xml"  /><Relationship Id="rId28" Type="http://schemas.openxmlformats.org/officeDocument/2006/relationships/slide" Target="slides/slide26.xml"  /><Relationship Id="rId29" Type="http://schemas.openxmlformats.org/officeDocument/2006/relationships/slide" Target="slides/slide27.xml"  /><Relationship Id="rId3" Type="http://schemas.openxmlformats.org/officeDocument/2006/relationships/slide" Target="slides/slide1.xml"  /><Relationship Id="rId30" Type="http://schemas.openxmlformats.org/officeDocument/2006/relationships/slide" Target="slides/slide28.xml"  /><Relationship Id="rId31" Type="http://schemas.openxmlformats.org/officeDocument/2006/relationships/slide" Target="slides/slide29.xml"  /><Relationship Id="rId32" Type="http://schemas.openxmlformats.org/officeDocument/2006/relationships/slide" Target="slides/slide30.xml"  /><Relationship Id="rId33" Type="http://schemas.openxmlformats.org/officeDocument/2006/relationships/slide" Target="slides/slide31.xml"  /><Relationship Id="rId34" Type="http://schemas.openxmlformats.org/officeDocument/2006/relationships/slide" Target="slides/slide32.xml"  /><Relationship Id="rId35" Type="http://schemas.openxmlformats.org/officeDocument/2006/relationships/slide" Target="slides/slide33.xml"  /><Relationship Id="rId36" Type="http://schemas.openxmlformats.org/officeDocument/2006/relationships/slide" Target="slides/slide34.xml"  /><Relationship Id="rId37" Type="http://schemas.openxmlformats.org/officeDocument/2006/relationships/slide" Target="slides/slide35.xml"  /><Relationship Id="rId38" Type="http://schemas.openxmlformats.org/officeDocument/2006/relationships/slide" Target="slides/slide36.xml"  /><Relationship Id="rId39" Type="http://schemas.openxmlformats.org/officeDocument/2006/relationships/slide" Target="slides/slide37.xml"  /><Relationship Id="rId4" Type="http://schemas.openxmlformats.org/officeDocument/2006/relationships/slide" Target="slides/slide2.xml"  /><Relationship Id="rId40" Type="http://schemas.openxmlformats.org/officeDocument/2006/relationships/slide" Target="slides/slide38.xml"  /><Relationship Id="rId41" Type="http://schemas.openxmlformats.org/officeDocument/2006/relationships/slide" Target="slides/slide39.xml"  /><Relationship Id="rId42" Type="http://schemas.openxmlformats.org/officeDocument/2006/relationships/slide" Target="slides/slide40.xml"  /><Relationship Id="rId43" Type="http://schemas.openxmlformats.org/officeDocument/2006/relationships/slide" Target="slides/slide41.xml"  /><Relationship Id="rId44" Type="http://schemas.openxmlformats.org/officeDocument/2006/relationships/slide" Target="slides/slide42.xml"  /><Relationship Id="rId45" Type="http://schemas.openxmlformats.org/officeDocument/2006/relationships/slide" Target="slides/slide43.xml"  /><Relationship Id="rId46" Type="http://schemas.openxmlformats.org/officeDocument/2006/relationships/slide" Target="slides/slide44.xml"  /><Relationship Id="rId47" Type="http://schemas.openxmlformats.org/officeDocument/2006/relationships/slide" Target="slides/slide45.xml"  /><Relationship Id="rId48" Type="http://schemas.openxmlformats.org/officeDocument/2006/relationships/slide" Target="slides/slide46.xml"  /><Relationship Id="rId49" Type="http://schemas.openxmlformats.org/officeDocument/2006/relationships/slide" Target="slides/slide47.xml"  /><Relationship Id="rId5" Type="http://schemas.openxmlformats.org/officeDocument/2006/relationships/slide" Target="slides/slide3.xml"  /><Relationship Id="rId50" Type="http://schemas.openxmlformats.org/officeDocument/2006/relationships/slide" Target="slides/slide48.xml"  /><Relationship Id="rId51" Type="http://schemas.openxmlformats.org/officeDocument/2006/relationships/slide" Target="slides/slide49.xml"  /><Relationship Id="rId52" Type="http://schemas.openxmlformats.org/officeDocument/2006/relationships/slide" Target="slides/slide50.xml"  /><Relationship Id="rId53" Type="http://schemas.openxmlformats.org/officeDocument/2006/relationships/slide" Target="slides/slide51.xml"  /><Relationship Id="rId54" Type="http://schemas.openxmlformats.org/officeDocument/2006/relationships/slide" Target="slides/slide52.xml"  /><Relationship Id="rId55" Type="http://schemas.openxmlformats.org/officeDocument/2006/relationships/slide" Target="slides/slide53.xml"  /><Relationship Id="rId56" Type="http://schemas.openxmlformats.org/officeDocument/2006/relationships/slide" Target="slides/slide54.xml"  /><Relationship Id="rId57" Type="http://schemas.openxmlformats.org/officeDocument/2006/relationships/slide" Target="slides/slide55.xml"  /><Relationship Id="rId58" Type="http://schemas.openxmlformats.org/officeDocument/2006/relationships/slide" Target="slides/slide56.xml"  /><Relationship Id="rId59" Type="http://schemas.openxmlformats.org/officeDocument/2006/relationships/slide" Target="slides/slide57.xml"  /><Relationship Id="rId6" Type="http://schemas.openxmlformats.org/officeDocument/2006/relationships/slide" Target="slides/slide4.xml"  /><Relationship Id="rId60" Type="http://schemas.openxmlformats.org/officeDocument/2006/relationships/slide" Target="slides/slide58.xml"  /><Relationship Id="rId61" Type="http://schemas.openxmlformats.org/officeDocument/2006/relationships/slide" Target="slides/slide59.xml"  /><Relationship Id="rId62" Type="http://schemas.openxmlformats.org/officeDocument/2006/relationships/slide" Target="slides/slide60.xml"  /><Relationship Id="rId63" Type="http://schemas.openxmlformats.org/officeDocument/2006/relationships/slide" Target="slides/slide61.xml"  /><Relationship Id="rId64" Type="http://schemas.openxmlformats.org/officeDocument/2006/relationships/slide" Target="slides/slide62.xml"  /><Relationship Id="rId65" Type="http://schemas.openxmlformats.org/officeDocument/2006/relationships/slide" Target="slides/slide63.xml"  /><Relationship Id="rId66" Type="http://schemas.openxmlformats.org/officeDocument/2006/relationships/slide" Target="slides/slide64.xml"  /><Relationship Id="rId67" Type="http://schemas.openxmlformats.org/officeDocument/2006/relationships/slide" Target="slides/slide65.xml"  /><Relationship Id="rId68" Type="http://schemas.openxmlformats.org/officeDocument/2006/relationships/slide" Target="slides/slide66.xml"  /><Relationship Id="rId69" Type="http://schemas.openxmlformats.org/officeDocument/2006/relationships/slide" Target="slides/slide67.xml"  /><Relationship Id="rId7" Type="http://schemas.openxmlformats.org/officeDocument/2006/relationships/slide" Target="slides/slide5.xml"  /><Relationship Id="rId70" Type="http://schemas.openxmlformats.org/officeDocument/2006/relationships/slide" Target="slides/slide68.xml"  /><Relationship Id="rId71" Type="http://schemas.openxmlformats.org/officeDocument/2006/relationships/slide" Target="slides/slide69.xml"  /><Relationship Id="rId72" Type="http://schemas.openxmlformats.org/officeDocument/2006/relationships/slide" Target="slides/slide70.xml"  /><Relationship Id="rId73" Type="http://schemas.openxmlformats.org/officeDocument/2006/relationships/slide" Target="slides/slide71.xml"  /><Relationship Id="rId74" Type="http://schemas.openxmlformats.org/officeDocument/2006/relationships/slide" Target="slides/slide72.xml"  /><Relationship Id="rId75" Type="http://schemas.openxmlformats.org/officeDocument/2006/relationships/slide" Target="slides/slide73.xml"  /><Relationship Id="rId76" Type="http://schemas.openxmlformats.org/officeDocument/2006/relationships/slide" Target="slides/slide74.xml"  /><Relationship Id="rId77" Type="http://schemas.openxmlformats.org/officeDocument/2006/relationships/presProps" Target="presProps.xml"  /><Relationship Id="rId78" Type="http://schemas.openxmlformats.org/officeDocument/2006/relationships/viewProps" Target="viewProps.xml"  /><Relationship Id="rId79" Type="http://schemas.openxmlformats.org/officeDocument/2006/relationships/theme" Target="theme/theme1.xml"  /><Relationship Id="rId8" Type="http://schemas.openxmlformats.org/officeDocument/2006/relationships/slide" Target="slides/slide6.xml"  /><Relationship Id="rId80" Type="http://schemas.openxmlformats.org/officeDocument/2006/relationships/tableStyles" Target="tableStyles.xml"  /><Relationship Id="rId9" Type="http://schemas.openxmlformats.org/officeDocument/2006/relationships/slide" Target="slides/slide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lvl="0"/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lvl="0"/>
            <a:fld id="{98C99E74-C83F-4EAF-BB67-7FDC37F58D11}" type="datetime1">
              <a:rPr lang="ko-KR" altLang="en-US" smtClean="0"/>
              <a:t>2023-03-22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두 번째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세 번째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네 번째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 번째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2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lvl="0"/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2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lvl="0"/>
            <a:fld id="{830088C9-0DED-4442-8216-D6CDFC4C89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751733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5.xml"  /></Relationships>
</file>

<file path=ppt/notesSlides/_rels/notesSlide10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28.xml"  /></Relationships>
</file>

<file path=ppt/notesSlides/_rels/notesSlide11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30.xml"  /></Relationships>
</file>

<file path=ppt/notesSlides/_rels/notesSlide12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35.xml"  /></Relationships>
</file>

<file path=ppt/notesSlides/_rels/notesSlide13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37.xml"  /></Relationships>
</file>

<file path=ppt/notesSlides/_rels/notesSlide14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38.xml"  /></Relationships>
</file>

<file path=ppt/notesSlides/_rels/notesSlide15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39.xml"  /></Relationships>
</file>

<file path=ppt/notesSlides/_rels/notesSlide16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40.xml"  /></Relationships>
</file>

<file path=ppt/notesSlides/_rels/notesSlide17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42.xml"  /></Relationships>
</file>

<file path=ppt/notesSlides/_rels/notesSlide18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43.xml"  /></Relationships>
</file>

<file path=ppt/notesSlides/_rels/notesSlide19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44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6.xml"  /></Relationships>
</file>

<file path=ppt/notesSlides/_rels/notesSlide20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45.xml"  /></Relationships>
</file>

<file path=ppt/notesSlides/_rels/notesSlide21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60.xml"  /></Relationships>
</file>

<file path=ppt/notesSlides/_rels/notesSlide22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65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3.xml"  /></Relationships>
</file>

<file path=ppt/notesSlides/_rels/notesSlide4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4.xml"  /></Relationships>
</file>

<file path=ppt/notesSlides/_rels/notesSlide5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22.xml"  /></Relationships>
</file>

<file path=ppt/notesSlides/_rels/notesSlide6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23.xml"  /></Relationships>
</file>

<file path=ppt/notesSlides/_rels/notesSlide7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25.xml"  /></Relationships>
</file>

<file path=ppt/notesSlides/_rels/notesSlide8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26.xml"  /></Relationships>
</file>

<file path=ppt/notesSlides/_rels/notesSlide9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27.xml" 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0088C9-0DED-4442-8216-D6CDFC4C893D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76737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0088C9-0DED-4442-8216-D6CDFC4C893D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76971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0088C9-0DED-4442-8216-D6CDFC4C893D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96714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0088C9-0DED-4442-8216-D6CDFC4C893D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66233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0088C9-0DED-4442-8216-D6CDFC4C893D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90714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0088C9-0DED-4442-8216-D6CDFC4C893D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26233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0088C9-0DED-4442-8216-D6CDFC4C893D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33063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0088C9-0DED-4442-8216-D6CDFC4C893D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43239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0088C9-0DED-4442-8216-D6CDFC4C893D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42132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0088C9-0DED-4442-8216-D6CDFC4C893D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349854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0088C9-0DED-4442-8216-D6CDFC4C893D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37881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0088C9-0DED-4442-8216-D6CDFC4C893D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880363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0088C9-0DED-4442-8216-D6CDFC4C893D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662849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0088C9-0DED-4442-8216-D6CDFC4C893D}" type="slidenum">
              <a:rPr lang="ko-KR" altLang="en-US" smtClean="0"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422201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/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830088C9-0DED-4442-8216-D6CDFC4C893D}" type="slidenum">
              <a:rPr lang="ko-KR" altLang="en-US"/>
              <a:pPr lvl="0">
                <a:defRPr/>
              </a:pPr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77323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0088C9-0DED-4442-8216-D6CDFC4C893D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76809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0088C9-0DED-4442-8216-D6CDFC4C893D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9565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0088C9-0DED-4442-8216-D6CDFC4C893D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46228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0088C9-0DED-4442-8216-D6CDFC4C893D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82147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0088C9-0DED-4442-8216-D6CDFC4C893D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33459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0088C9-0DED-4442-8216-D6CDFC4C893D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90511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0088C9-0DED-4442-8216-D6CDFC4C893D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4478947"/>
      </p:ext>
    </p:extLst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3/22/2023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3/22/2023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3/22/2023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3/22/2023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3/22/2023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9.png"  /><Relationship Id="rId11" Type="http://schemas.openxmlformats.org/officeDocument/2006/relationships/image" Target="../media/image10.png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Relationship Id="rId4" Type="http://schemas.openxmlformats.org/officeDocument/2006/relationships/image" Target="../media/image3.png"  /><Relationship Id="rId5" Type="http://schemas.openxmlformats.org/officeDocument/2006/relationships/image" Target="../media/image4.png"  /><Relationship Id="rId6" Type="http://schemas.openxmlformats.org/officeDocument/2006/relationships/image" Target="../media/image5.png"  /><Relationship Id="rId7" Type="http://schemas.openxmlformats.org/officeDocument/2006/relationships/image" Target="../media/image6.png"  /><Relationship Id="rId8" Type="http://schemas.openxmlformats.org/officeDocument/2006/relationships/image" Target="../media/image7.png"  /><Relationship Id="rId9" Type="http://schemas.openxmlformats.org/officeDocument/2006/relationships/image" Target="../media/image8.pn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themeOverride" Target="../theme/themeOverride4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25.png"  /><Relationship Id="rId4" Type="http://schemas.openxmlformats.org/officeDocument/2006/relationships/image" Target="../media/image55.png"  /><Relationship Id="rId5" Type="http://schemas.openxmlformats.org/officeDocument/2006/relationships/image" Target="../media/image27.png"  /><Relationship Id="rId6" Type="http://schemas.openxmlformats.org/officeDocument/2006/relationships/image" Target="../media/image56.png"  /><Relationship Id="rId7" Type="http://schemas.openxmlformats.org/officeDocument/2006/relationships/image" Target="../media/image28.png"  /><Relationship Id="rId8" Type="http://schemas.openxmlformats.org/officeDocument/2006/relationships/image" Target="../media/image29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themeOverride" Target="../theme/themeOverride5.xml"  /><Relationship Id="rId10" Type="http://schemas.openxmlformats.org/officeDocument/2006/relationships/image" Target="../media/image64.png"  /><Relationship Id="rId11" Type="http://schemas.openxmlformats.org/officeDocument/2006/relationships/image" Target="../media/image65.png"  /><Relationship Id="rId12" Type="http://schemas.openxmlformats.org/officeDocument/2006/relationships/image" Target="../media/image66.png"  /><Relationship Id="rId13" Type="http://schemas.openxmlformats.org/officeDocument/2006/relationships/image" Target="../media/image67.png"  /><Relationship Id="rId14" Type="http://schemas.openxmlformats.org/officeDocument/2006/relationships/image" Target="../media/image68.png"  /><Relationship Id="rId15" Type="http://schemas.openxmlformats.org/officeDocument/2006/relationships/image" Target="../media/image69.png"  /><Relationship Id="rId16" Type="http://schemas.openxmlformats.org/officeDocument/2006/relationships/image" Target="../media/image70.png"  /><Relationship Id="rId17" Type="http://schemas.openxmlformats.org/officeDocument/2006/relationships/image" Target="../media/image71.jpeg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57.png"  /><Relationship Id="rId4" Type="http://schemas.openxmlformats.org/officeDocument/2006/relationships/image" Target="../media/image58.png"  /><Relationship Id="rId5" Type="http://schemas.openxmlformats.org/officeDocument/2006/relationships/image" Target="../media/image59.png"  /><Relationship Id="rId6" Type="http://schemas.openxmlformats.org/officeDocument/2006/relationships/image" Target="../media/image60.png"  /><Relationship Id="rId7" Type="http://schemas.openxmlformats.org/officeDocument/2006/relationships/image" Target="../media/image61.png"  /><Relationship Id="rId8" Type="http://schemas.openxmlformats.org/officeDocument/2006/relationships/image" Target="../media/image62.png"  /><Relationship Id="rId9" Type="http://schemas.openxmlformats.org/officeDocument/2006/relationships/image" Target="../media/image63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1.png"  /><Relationship Id="rId3" Type="http://schemas.openxmlformats.org/officeDocument/2006/relationships/image" Target="../media/image72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themeOverride" Target="../theme/themeOverride6.xml"  /><Relationship Id="rId2" Type="http://schemas.openxmlformats.org/officeDocument/2006/relationships/slideLayout" Target="../slideLayouts/slideLayout2.xml"  /><Relationship Id="rId3" Type="http://schemas.openxmlformats.org/officeDocument/2006/relationships/notesSlide" Target="../notesSlides/notesSlide3.xml"  /><Relationship Id="rId4" Type="http://schemas.openxmlformats.org/officeDocument/2006/relationships/image" Target="../media/image38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themeOverride" Target="../theme/themeOverride7.xml"  /><Relationship Id="rId2" Type="http://schemas.openxmlformats.org/officeDocument/2006/relationships/slideLayout" Target="../slideLayouts/slideLayout2.xml"  /><Relationship Id="rId3" Type="http://schemas.openxmlformats.org/officeDocument/2006/relationships/notesSlide" Target="../notesSlides/notesSlide4.xml"  /><Relationship Id="rId4" Type="http://schemas.openxmlformats.org/officeDocument/2006/relationships/image" Target="../media/image38.png"  /><Relationship Id="rId5" Type="http://schemas.openxmlformats.org/officeDocument/2006/relationships/image" Target="../media/image32.png"  /><Relationship Id="rId6" Type="http://schemas.openxmlformats.org/officeDocument/2006/relationships/image" Target="../media/image73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themeOverride" Target="../theme/themeOverride8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74.png"  /><Relationship Id="rId4" Type="http://schemas.openxmlformats.org/officeDocument/2006/relationships/image" Target="../media/image75.png"  /><Relationship Id="rId5" Type="http://schemas.openxmlformats.org/officeDocument/2006/relationships/image" Target="../media/image76.png"  /><Relationship Id="rId6" Type="http://schemas.openxmlformats.org/officeDocument/2006/relationships/image" Target="../media/image77.png"  /><Relationship Id="rId7" Type="http://schemas.openxmlformats.org/officeDocument/2006/relationships/image" Target="../media/image78.png"  /><Relationship Id="rId8" Type="http://schemas.openxmlformats.org/officeDocument/2006/relationships/image" Target="../media/image79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themeOverride" Target="../theme/themeOverride9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74.png"  /><Relationship Id="rId4" Type="http://schemas.openxmlformats.org/officeDocument/2006/relationships/image" Target="../media/image75.png"  /><Relationship Id="rId5" Type="http://schemas.openxmlformats.org/officeDocument/2006/relationships/image" Target="../media/image80.png"  /><Relationship Id="rId6" Type="http://schemas.openxmlformats.org/officeDocument/2006/relationships/image" Target="../media/image81.png"  /><Relationship Id="rId7" Type="http://schemas.openxmlformats.org/officeDocument/2006/relationships/image" Target="../media/image82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themeOverride" Target="../theme/themeOverride10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74.png"  /><Relationship Id="rId4" Type="http://schemas.openxmlformats.org/officeDocument/2006/relationships/image" Target="../media/image83.png"  /><Relationship Id="rId5" Type="http://schemas.openxmlformats.org/officeDocument/2006/relationships/image" Target="../media/image84.png"  /><Relationship Id="rId6" Type="http://schemas.openxmlformats.org/officeDocument/2006/relationships/image" Target="../media/image75.png"  /><Relationship Id="rId7" Type="http://schemas.openxmlformats.org/officeDocument/2006/relationships/image" Target="../media/image81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themeOverride" Target="../theme/themeOverride11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74.png"  /><Relationship Id="rId4" Type="http://schemas.openxmlformats.org/officeDocument/2006/relationships/image" Target="../media/image75.png"  /><Relationship Id="rId5" Type="http://schemas.openxmlformats.org/officeDocument/2006/relationships/image" Target="../media/image85.png"  /><Relationship Id="rId6" Type="http://schemas.openxmlformats.org/officeDocument/2006/relationships/image" Target="../media/image86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themeOverride" Target="../theme/themeOverride12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74.png"  /><Relationship Id="rId4" Type="http://schemas.openxmlformats.org/officeDocument/2006/relationships/image" Target="../media/image87.png"  /><Relationship Id="rId5" Type="http://schemas.openxmlformats.org/officeDocument/2006/relationships/image" Target="../media/image88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19.png"  /><Relationship Id="rId11" Type="http://schemas.openxmlformats.org/officeDocument/2006/relationships/image" Target="../media/image20.png"  /><Relationship Id="rId12" Type="http://schemas.openxmlformats.org/officeDocument/2006/relationships/image" Target="../media/image21.png"  /><Relationship Id="rId13" Type="http://schemas.openxmlformats.org/officeDocument/2006/relationships/image" Target="../media/image22.png"  /><Relationship Id="rId14" Type="http://schemas.openxmlformats.org/officeDocument/2006/relationships/image" Target="../media/image23.png"  /><Relationship Id="rId15" Type="http://schemas.openxmlformats.org/officeDocument/2006/relationships/image" Target="../media/image24.png"  /><Relationship Id="rId2" Type="http://schemas.openxmlformats.org/officeDocument/2006/relationships/image" Target="../media/image11.png"  /><Relationship Id="rId3" Type="http://schemas.openxmlformats.org/officeDocument/2006/relationships/image" Target="../media/image12.png"  /><Relationship Id="rId4" Type="http://schemas.openxmlformats.org/officeDocument/2006/relationships/image" Target="../media/image13.png"  /><Relationship Id="rId5" Type="http://schemas.openxmlformats.org/officeDocument/2006/relationships/image" Target="../media/image14.png"  /><Relationship Id="rId6" Type="http://schemas.openxmlformats.org/officeDocument/2006/relationships/image" Target="../media/image15.png"  /><Relationship Id="rId7" Type="http://schemas.openxmlformats.org/officeDocument/2006/relationships/image" Target="../media/image16.png"  /><Relationship Id="rId8" Type="http://schemas.openxmlformats.org/officeDocument/2006/relationships/image" Target="../media/image17.png"  /><Relationship Id="rId9" Type="http://schemas.openxmlformats.org/officeDocument/2006/relationships/image" Target="../media/image18.pn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themeOverride" Target="../theme/themeOverride13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11.png"  /><Relationship Id="rId4" Type="http://schemas.openxmlformats.org/officeDocument/2006/relationships/image" Target="../media/image87.png"  /><Relationship Id="rId5" Type="http://schemas.openxmlformats.org/officeDocument/2006/relationships/image" Target="../media/image89.png"  /><Relationship Id="rId6" Type="http://schemas.openxmlformats.org/officeDocument/2006/relationships/image" Target="../media/image90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themeOverride" Target="../theme/themeOverride14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38.png"  /><Relationship Id="rId4" Type="http://schemas.openxmlformats.org/officeDocument/2006/relationships/image" Target="../media/image91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themeOverride" Target="../theme/themeOverride15.xml"  /><Relationship Id="rId2" Type="http://schemas.openxmlformats.org/officeDocument/2006/relationships/slideLayout" Target="../slideLayouts/slideLayout1.xml"  /><Relationship Id="rId3" Type="http://schemas.openxmlformats.org/officeDocument/2006/relationships/notesSlide" Target="../notesSlides/notesSlide5.xml"  /><Relationship Id="rId4" Type="http://schemas.openxmlformats.org/officeDocument/2006/relationships/image" Target="../media/image38.png"  /><Relationship Id="rId5" Type="http://schemas.openxmlformats.org/officeDocument/2006/relationships/image" Target="../media/image92.png"  /><Relationship Id="rId6" Type="http://schemas.openxmlformats.org/officeDocument/2006/relationships/image" Target="../media/image93.png"  /><Relationship Id="rId7" Type="http://schemas.openxmlformats.org/officeDocument/2006/relationships/image" Target="../media/image94.png"  /><Relationship Id="rId8" Type="http://schemas.openxmlformats.org/officeDocument/2006/relationships/image" Target="../media/image95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themeOverride" Target="../theme/themeOverride16.xml"  /><Relationship Id="rId2" Type="http://schemas.openxmlformats.org/officeDocument/2006/relationships/slideLayout" Target="../slideLayouts/slideLayout1.xml"  /><Relationship Id="rId3" Type="http://schemas.openxmlformats.org/officeDocument/2006/relationships/notesSlide" Target="../notesSlides/notesSlide6.xml"  /><Relationship Id="rId4" Type="http://schemas.openxmlformats.org/officeDocument/2006/relationships/image" Target="../media/image38.png"  /><Relationship Id="rId5" Type="http://schemas.openxmlformats.org/officeDocument/2006/relationships/image" Target="../media/image96.png"  /><Relationship Id="rId6" Type="http://schemas.openxmlformats.org/officeDocument/2006/relationships/image" Target="../media/image97.png"  /><Relationship Id="rId7" Type="http://schemas.openxmlformats.org/officeDocument/2006/relationships/image" Target="../media/image98.png"  /><Relationship Id="rId8" Type="http://schemas.openxmlformats.org/officeDocument/2006/relationships/image" Target="../media/image99.png"  /><Relationship Id="rId9" Type="http://schemas.openxmlformats.org/officeDocument/2006/relationships/image" Target="../media/image100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themeOverride" Target="../theme/themeOverride17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38.png"  /><Relationship Id="rId4" Type="http://schemas.openxmlformats.org/officeDocument/2006/relationships/image" Target="../media/image101.png"  /><Relationship Id="rId5" Type="http://schemas.openxmlformats.org/officeDocument/2006/relationships/image" Target="../media/image102.pn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themeOverride" Target="../theme/themeOverride18.xml"  /><Relationship Id="rId2" Type="http://schemas.openxmlformats.org/officeDocument/2006/relationships/slideLayout" Target="../slideLayouts/slideLayout1.xml"  /><Relationship Id="rId3" Type="http://schemas.openxmlformats.org/officeDocument/2006/relationships/notesSlide" Target="../notesSlides/notesSlide7.xml"  /><Relationship Id="rId4" Type="http://schemas.openxmlformats.org/officeDocument/2006/relationships/image" Target="../media/image38.png"  /><Relationship Id="rId5" Type="http://schemas.openxmlformats.org/officeDocument/2006/relationships/image" Target="../media/image98.png"  /><Relationship Id="rId6" Type="http://schemas.openxmlformats.org/officeDocument/2006/relationships/image" Target="../media/image99.png"  /><Relationship Id="rId7" Type="http://schemas.openxmlformats.org/officeDocument/2006/relationships/image" Target="../media/image103.png"  /><Relationship Id="rId8" Type="http://schemas.openxmlformats.org/officeDocument/2006/relationships/image" Target="../media/image104.pn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themeOverride" Target="../theme/themeOverride19.xml"  /><Relationship Id="rId2" Type="http://schemas.openxmlformats.org/officeDocument/2006/relationships/slideLayout" Target="../slideLayouts/slideLayout1.xml"  /><Relationship Id="rId3" Type="http://schemas.openxmlformats.org/officeDocument/2006/relationships/notesSlide" Target="../notesSlides/notesSlide8.xml"  /><Relationship Id="rId4" Type="http://schemas.openxmlformats.org/officeDocument/2006/relationships/image" Target="../media/image38.png"  /><Relationship Id="rId5" Type="http://schemas.openxmlformats.org/officeDocument/2006/relationships/image" Target="../media/image103.png"  /><Relationship Id="rId6" Type="http://schemas.openxmlformats.org/officeDocument/2006/relationships/image" Target="../media/image105.png"  /><Relationship Id="rId7" Type="http://schemas.openxmlformats.org/officeDocument/2006/relationships/image" Target="../media/image106.png"  /><Relationship Id="rId8" Type="http://schemas.microsoft.com/office/2007/relationships/hdphoto" Target="../embeddings/oleObject3.wdp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themeOverride" Target="../theme/themeOverride20.xml"  /><Relationship Id="rId2" Type="http://schemas.openxmlformats.org/officeDocument/2006/relationships/slideLayout" Target="../slideLayouts/slideLayout1.xml"  /><Relationship Id="rId3" Type="http://schemas.openxmlformats.org/officeDocument/2006/relationships/notesSlide" Target="../notesSlides/notesSlide9.xml"  /><Relationship Id="rId4" Type="http://schemas.openxmlformats.org/officeDocument/2006/relationships/image" Target="../media/image38.png"  /><Relationship Id="rId5" Type="http://schemas.openxmlformats.org/officeDocument/2006/relationships/image" Target="../media/image107.png"  /><Relationship Id="rId6" Type="http://schemas.openxmlformats.org/officeDocument/2006/relationships/image" Target="../media/image108.pn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themeOverride" Target="../theme/themeOverride21.xml"  /><Relationship Id="rId2" Type="http://schemas.openxmlformats.org/officeDocument/2006/relationships/slideLayout" Target="../slideLayouts/slideLayout1.xml"  /><Relationship Id="rId3" Type="http://schemas.openxmlformats.org/officeDocument/2006/relationships/notesSlide" Target="../notesSlides/notesSlide10.xml"  /><Relationship Id="rId4" Type="http://schemas.openxmlformats.org/officeDocument/2006/relationships/image" Target="../media/image38.png"  /><Relationship Id="rId5" Type="http://schemas.openxmlformats.org/officeDocument/2006/relationships/image" Target="../media/image109.png"  /><Relationship Id="rId6" Type="http://schemas.openxmlformats.org/officeDocument/2006/relationships/image" Target="../media/image110.png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themeOverride" Target="../theme/themeOverride22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38.png"  /><Relationship Id="rId4" Type="http://schemas.openxmlformats.org/officeDocument/2006/relationships/image" Target="../media/image91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5.png"  /><Relationship Id="rId3" Type="http://schemas.openxmlformats.org/officeDocument/2006/relationships/image" Target="../media/image26.png"  /><Relationship Id="rId4" Type="http://schemas.openxmlformats.org/officeDocument/2006/relationships/image" Target="../media/image27.png"  /><Relationship Id="rId5" Type="http://schemas.openxmlformats.org/officeDocument/2006/relationships/image" Target="../media/image28.png"  /><Relationship Id="rId6" Type="http://schemas.openxmlformats.org/officeDocument/2006/relationships/image" Target="../media/image29.png"  /><Relationship Id="rId7" Type="http://schemas.openxmlformats.org/officeDocument/2006/relationships/image" Target="../media/image30.png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themeOverride" Target="../theme/themeOverride23.xml"  /><Relationship Id="rId2" Type="http://schemas.openxmlformats.org/officeDocument/2006/relationships/slideLayout" Target="../slideLayouts/slideLayout1.xml"  /><Relationship Id="rId3" Type="http://schemas.openxmlformats.org/officeDocument/2006/relationships/notesSlide" Target="../notesSlides/notesSlide11.xml"  /><Relationship Id="rId4" Type="http://schemas.openxmlformats.org/officeDocument/2006/relationships/image" Target="../media/image38.png"  /><Relationship Id="rId5" Type="http://schemas.openxmlformats.org/officeDocument/2006/relationships/image" Target="../media/image111.png"  /><Relationship Id="rId6" Type="http://schemas.openxmlformats.org/officeDocument/2006/relationships/image" Target="../media/image112.png"  /><Relationship Id="rId7" Type="http://schemas.openxmlformats.org/officeDocument/2006/relationships/image" Target="../media/image113.png"  /><Relationship Id="rId8" Type="http://schemas.openxmlformats.org/officeDocument/2006/relationships/image" Target="../media/image114.png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themeOverride" Target="../theme/themeOverride24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74.png"  /><Relationship Id="rId4" Type="http://schemas.openxmlformats.org/officeDocument/2006/relationships/image" Target="../media/image115.png"  /><Relationship Id="rId5" Type="http://schemas.openxmlformats.org/officeDocument/2006/relationships/image" Target="../media/image116.png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themeOverride" Target="../theme/themeOverride25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74.png"  /><Relationship Id="rId4" Type="http://schemas.openxmlformats.org/officeDocument/2006/relationships/image" Target="../media/image117.png"  /><Relationship Id="rId5" Type="http://schemas.openxmlformats.org/officeDocument/2006/relationships/image" Target="../media/image118.png"  /></Relationships>
</file>

<file path=ppt/slides/_rels/slide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8.png"  /><Relationship Id="rId3" Type="http://schemas.openxmlformats.org/officeDocument/2006/relationships/image" Target="../media/image91.png"  /></Relationships>
</file>

<file path=ppt/slides/_rels/slide34.xml.rels><?xml version="1.0" encoding="UTF-8" standalone="yes" ?><Relationships xmlns="http://schemas.openxmlformats.org/package/2006/relationships"><Relationship Id="rId1" Type="http://schemas.openxmlformats.org/officeDocument/2006/relationships/themeOverride" Target="../theme/themeOverride26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38.png"  /><Relationship Id="rId4" Type="http://schemas.openxmlformats.org/officeDocument/2006/relationships/image" Target="../media/image91.png"  /></Relationships>
</file>

<file path=ppt/slides/_rels/slide35.xml.rels><?xml version="1.0" encoding="UTF-8" standalone="yes" ?><Relationships xmlns="http://schemas.openxmlformats.org/package/2006/relationships"><Relationship Id="rId1" Type="http://schemas.openxmlformats.org/officeDocument/2006/relationships/themeOverride" Target="../theme/themeOverride27.xml"  /><Relationship Id="rId2" Type="http://schemas.openxmlformats.org/officeDocument/2006/relationships/slideLayout" Target="../slideLayouts/slideLayout1.xml"  /><Relationship Id="rId3" Type="http://schemas.openxmlformats.org/officeDocument/2006/relationships/notesSlide" Target="../notesSlides/notesSlide12.xml"  /><Relationship Id="rId4" Type="http://schemas.openxmlformats.org/officeDocument/2006/relationships/image" Target="../media/image38.png"  /><Relationship Id="rId5" Type="http://schemas.openxmlformats.org/officeDocument/2006/relationships/image" Target="../media/image119.png"  /><Relationship Id="rId6" Type="http://schemas.openxmlformats.org/officeDocument/2006/relationships/image" Target="../media/image120.png"  /><Relationship Id="rId7" Type="http://schemas.openxmlformats.org/officeDocument/2006/relationships/image" Target="../media/image121.png"  /><Relationship Id="rId8" Type="http://schemas.openxmlformats.org/officeDocument/2006/relationships/image" Target="../media/image122.png"  /></Relationships>
</file>

<file path=ppt/slides/_rels/slide36.xml.rels><?xml version="1.0" encoding="UTF-8" standalone="yes" ?><Relationships xmlns="http://schemas.openxmlformats.org/package/2006/relationships"><Relationship Id="rId1" Type="http://schemas.openxmlformats.org/officeDocument/2006/relationships/themeOverride" Target="../theme/themeOverride28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38.png"  /><Relationship Id="rId4" Type="http://schemas.openxmlformats.org/officeDocument/2006/relationships/image" Target="../media/image123.png"  /><Relationship Id="rId5" Type="http://schemas.openxmlformats.org/officeDocument/2006/relationships/image" Target="../media/image124.png"  /><Relationship Id="rId6" Type="http://schemas.openxmlformats.org/officeDocument/2006/relationships/image" Target="../media/image125.png"  /></Relationships>
</file>

<file path=ppt/slides/_rels/slide37.xml.rels><?xml version="1.0" encoding="UTF-8" standalone="yes" ?><Relationships xmlns="http://schemas.openxmlformats.org/package/2006/relationships"><Relationship Id="rId1" Type="http://schemas.openxmlformats.org/officeDocument/2006/relationships/themeOverride" Target="../theme/themeOverride29.xml"  /><Relationship Id="rId2" Type="http://schemas.openxmlformats.org/officeDocument/2006/relationships/slideLayout" Target="../slideLayouts/slideLayout1.xml"  /><Relationship Id="rId3" Type="http://schemas.openxmlformats.org/officeDocument/2006/relationships/notesSlide" Target="../notesSlides/notesSlide13.xml"  /><Relationship Id="rId4" Type="http://schemas.openxmlformats.org/officeDocument/2006/relationships/image" Target="../media/image38.png"  /><Relationship Id="rId5" Type="http://schemas.openxmlformats.org/officeDocument/2006/relationships/image" Target="../media/image126.png"  /><Relationship Id="rId6" Type="http://schemas.microsoft.com/office/2007/relationships/hdphoto" Target="../embeddings/oleObject4.wdp"  /><Relationship Id="rId7" Type="http://schemas.openxmlformats.org/officeDocument/2006/relationships/image" Target="../media/image127.png"  /><Relationship Id="rId8" Type="http://schemas.openxmlformats.org/officeDocument/2006/relationships/image" Target="../media/image128.png"  /></Relationships>
</file>

<file path=ppt/slides/_rels/slide38.xml.rels><?xml version="1.0" encoding="UTF-8" standalone="yes" ?><Relationships xmlns="http://schemas.openxmlformats.org/package/2006/relationships"><Relationship Id="rId1" Type="http://schemas.openxmlformats.org/officeDocument/2006/relationships/themeOverride" Target="../theme/themeOverride30.xml"  /><Relationship Id="rId2" Type="http://schemas.openxmlformats.org/officeDocument/2006/relationships/slideLayout" Target="../slideLayouts/slideLayout1.xml"  /><Relationship Id="rId3" Type="http://schemas.openxmlformats.org/officeDocument/2006/relationships/notesSlide" Target="../notesSlides/notesSlide14.xml"  /><Relationship Id="rId4" Type="http://schemas.openxmlformats.org/officeDocument/2006/relationships/image" Target="../media/image38.png"  /><Relationship Id="rId5" Type="http://schemas.openxmlformats.org/officeDocument/2006/relationships/image" Target="../media/image129.png"  /><Relationship Id="rId6" Type="http://schemas.openxmlformats.org/officeDocument/2006/relationships/image" Target="../media/image130.png"  /></Relationships>
</file>

<file path=ppt/slides/_rels/slide39.xml.rels><?xml version="1.0" encoding="UTF-8" standalone="yes" ?><Relationships xmlns="http://schemas.openxmlformats.org/package/2006/relationships"><Relationship Id="rId1" Type="http://schemas.openxmlformats.org/officeDocument/2006/relationships/themeOverride" Target="../theme/themeOverride31.xml"  /><Relationship Id="rId2" Type="http://schemas.openxmlformats.org/officeDocument/2006/relationships/slideLayout" Target="../slideLayouts/slideLayout1.xml"  /><Relationship Id="rId3" Type="http://schemas.openxmlformats.org/officeDocument/2006/relationships/notesSlide" Target="../notesSlides/notesSlide15.xml"  /><Relationship Id="rId4" Type="http://schemas.openxmlformats.org/officeDocument/2006/relationships/image" Target="../media/image38.png"  /><Relationship Id="rId5" Type="http://schemas.openxmlformats.org/officeDocument/2006/relationships/image" Target="../media/image126.png"  /><Relationship Id="rId6" Type="http://schemas.microsoft.com/office/2007/relationships/hdphoto" Target="../embeddings/oleObject4.wdp"  /><Relationship Id="rId7" Type="http://schemas.openxmlformats.org/officeDocument/2006/relationships/image" Target="../media/image131.png"  /><Relationship Id="rId8" Type="http://schemas.openxmlformats.org/officeDocument/2006/relationships/image" Target="../media/image132.png"  /><Relationship Id="rId9" Type="http://schemas.openxmlformats.org/officeDocument/2006/relationships/image" Target="../media/image133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37.png"  /><Relationship Id="rId2" Type="http://schemas.openxmlformats.org/officeDocument/2006/relationships/themeOverride" Target="../theme/themeOverride1.xml"  /><Relationship Id="rId3" Type="http://schemas.openxmlformats.org/officeDocument/2006/relationships/image" Target="../media/image11.png"  /><Relationship Id="rId4" Type="http://schemas.openxmlformats.org/officeDocument/2006/relationships/image" Target="../media/image31.png"  /><Relationship Id="rId5" Type="http://schemas.openxmlformats.org/officeDocument/2006/relationships/image" Target="../media/image32.png"  /><Relationship Id="rId6" Type="http://schemas.openxmlformats.org/officeDocument/2006/relationships/image" Target="../media/image33.png"  /><Relationship Id="rId7" Type="http://schemas.openxmlformats.org/officeDocument/2006/relationships/image" Target="../media/image34.png"  /><Relationship Id="rId8" Type="http://schemas.openxmlformats.org/officeDocument/2006/relationships/image" Target="../media/image35.png"  /><Relationship Id="rId9" Type="http://schemas.openxmlformats.org/officeDocument/2006/relationships/image" Target="../media/image36.png"  /></Relationships>
</file>

<file path=ppt/slides/_rels/slide40.xml.rels><?xml version="1.0" encoding="UTF-8" standalone="yes" ?><Relationships xmlns="http://schemas.openxmlformats.org/package/2006/relationships"><Relationship Id="rId1" Type="http://schemas.openxmlformats.org/officeDocument/2006/relationships/themeOverride" Target="../theme/themeOverride32.xml"  /><Relationship Id="rId10" Type="http://schemas.openxmlformats.org/officeDocument/2006/relationships/image" Target="../media/image137.png"  /><Relationship Id="rId11" Type="http://schemas.openxmlformats.org/officeDocument/2006/relationships/image" Target="../media/image138.png"  /><Relationship Id="rId2" Type="http://schemas.openxmlformats.org/officeDocument/2006/relationships/slideLayout" Target="../slideLayouts/slideLayout1.xml"  /><Relationship Id="rId3" Type="http://schemas.openxmlformats.org/officeDocument/2006/relationships/notesSlide" Target="../notesSlides/notesSlide16.xml"  /><Relationship Id="rId4" Type="http://schemas.openxmlformats.org/officeDocument/2006/relationships/image" Target="../media/image38.png"  /><Relationship Id="rId5" Type="http://schemas.openxmlformats.org/officeDocument/2006/relationships/image" Target="../media/image134.png"  /><Relationship Id="rId6" Type="http://schemas.microsoft.com/office/2007/relationships/hdphoto" Target="../embeddings/oleObject5.wdp"  /><Relationship Id="rId7" Type="http://schemas.openxmlformats.org/officeDocument/2006/relationships/image" Target="../media/image135.png"  /><Relationship Id="rId8" Type="http://schemas.microsoft.com/office/2007/relationships/hdphoto" Target="../embeddings/oleObject6.wdp"  /><Relationship Id="rId9" Type="http://schemas.openxmlformats.org/officeDocument/2006/relationships/image" Target="../media/image136.png"  /></Relationships>
</file>

<file path=ppt/slides/_rels/slide41.xml.rels><?xml version="1.0" encoding="UTF-8" standalone="yes" ?><Relationships xmlns="http://schemas.openxmlformats.org/package/2006/relationships"><Relationship Id="rId1" Type="http://schemas.openxmlformats.org/officeDocument/2006/relationships/themeOverride" Target="../theme/themeOverride33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38.png"  /><Relationship Id="rId4" Type="http://schemas.openxmlformats.org/officeDocument/2006/relationships/image" Target="../media/image91.png"  /></Relationships>
</file>

<file path=ppt/slides/_rels/slide42.xml.rels><?xml version="1.0" encoding="UTF-8" standalone="yes" ?><Relationships xmlns="http://schemas.openxmlformats.org/package/2006/relationships"><Relationship Id="rId1" Type="http://schemas.openxmlformats.org/officeDocument/2006/relationships/themeOverride" Target="../theme/themeOverride34.xml"  /><Relationship Id="rId2" Type="http://schemas.openxmlformats.org/officeDocument/2006/relationships/slideLayout" Target="../slideLayouts/slideLayout1.xml"  /><Relationship Id="rId3" Type="http://schemas.openxmlformats.org/officeDocument/2006/relationships/notesSlide" Target="../notesSlides/notesSlide17.xml"  /><Relationship Id="rId4" Type="http://schemas.openxmlformats.org/officeDocument/2006/relationships/image" Target="../media/image38.png"  /><Relationship Id="rId5" Type="http://schemas.openxmlformats.org/officeDocument/2006/relationships/image" Target="../media/image122.png"  /><Relationship Id="rId6" Type="http://schemas.openxmlformats.org/officeDocument/2006/relationships/image" Target="../media/image139.png"  /><Relationship Id="rId7" Type="http://schemas.openxmlformats.org/officeDocument/2006/relationships/image" Target="../media/image140.png"  /></Relationships>
</file>

<file path=ppt/slides/_rels/slide43.xml.rels><?xml version="1.0" encoding="UTF-8" standalone="yes" ?><Relationships xmlns="http://schemas.openxmlformats.org/package/2006/relationships"><Relationship Id="rId1" Type="http://schemas.openxmlformats.org/officeDocument/2006/relationships/themeOverride" Target="../theme/themeOverride35.xml"  /><Relationship Id="rId2" Type="http://schemas.openxmlformats.org/officeDocument/2006/relationships/slideLayout" Target="../slideLayouts/slideLayout1.xml"  /><Relationship Id="rId3" Type="http://schemas.openxmlformats.org/officeDocument/2006/relationships/notesSlide" Target="../notesSlides/notesSlide18.xml"  /><Relationship Id="rId4" Type="http://schemas.openxmlformats.org/officeDocument/2006/relationships/image" Target="../media/image38.png"  /><Relationship Id="rId5" Type="http://schemas.openxmlformats.org/officeDocument/2006/relationships/image" Target="../media/image141.png"  /><Relationship Id="rId6" Type="http://schemas.openxmlformats.org/officeDocument/2006/relationships/image" Target="../media/image142.png"  /><Relationship Id="rId7" Type="http://schemas.openxmlformats.org/officeDocument/2006/relationships/image" Target="../media/image124.png"  /></Relationships>
</file>

<file path=ppt/slides/_rels/slide44.xml.rels><?xml version="1.0" encoding="UTF-8" standalone="yes" ?><Relationships xmlns="http://schemas.openxmlformats.org/package/2006/relationships"><Relationship Id="rId1" Type="http://schemas.openxmlformats.org/officeDocument/2006/relationships/themeOverride" Target="../theme/themeOverride36.xml"  /><Relationship Id="rId2" Type="http://schemas.openxmlformats.org/officeDocument/2006/relationships/slideLayout" Target="../slideLayouts/slideLayout1.xml"  /><Relationship Id="rId3" Type="http://schemas.openxmlformats.org/officeDocument/2006/relationships/notesSlide" Target="../notesSlides/notesSlide19.xml"  /><Relationship Id="rId4" Type="http://schemas.openxmlformats.org/officeDocument/2006/relationships/image" Target="../media/image38.png"  /><Relationship Id="rId5" Type="http://schemas.openxmlformats.org/officeDocument/2006/relationships/image" Target="../media/image143.png"  /><Relationship Id="rId6" Type="http://schemas.openxmlformats.org/officeDocument/2006/relationships/image" Target="../media/image129.png"  /></Relationships>
</file>

<file path=ppt/slides/_rels/slide45.xml.rels><?xml version="1.0" encoding="UTF-8" standalone="yes" ?><Relationships xmlns="http://schemas.openxmlformats.org/package/2006/relationships"><Relationship Id="rId1" Type="http://schemas.openxmlformats.org/officeDocument/2006/relationships/themeOverride" Target="../theme/themeOverride37.xml"  /><Relationship Id="rId2" Type="http://schemas.openxmlformats.org/officeDocument/2006/relationships/slideLayout" Target="../slideLayouts/slideLayout1.xml"  /><Relationship Id="rId3" Type="http://schemas.openxmlformats.org/officeDocument/2006/relationships/notesSlide" Target="../notesSlides/notesSlide20.xml"  /><Relationship Id="rId4" Type="http://schemas.openxmlformats.org/officeDocument/2006/relationships/image" Target="../media/image38.png"  /><Relationship Id="rId5" Type="http://schemas.openxmlformats.org/officeDocument/2006/relationships/image" Target="../media/image144.png"  /><Relationship Id="rId6" Type="http://schemas.openxmlformats.org/officeDocument/2006/relationships/image" Target="../media/image136.png"  /><Relationship Id="rId7" Type="http://schemas.openxmlformats.org/officeDocument/2006/relationships/image" Target="../media/image126.png"  /><Relationship Id="rId8" Type="http://schemas.microsoft.com/office/2007/relationships/hdphoto" Target="../embeddings/oleObject4.wdp"  /></Relationships>
</file>

<file path=ppt/slides/_rels/slide46.xml.rels><?xml version="1.0" encoding="UTF-8" standalone="yes" ?><Relationships xmlns="http://schemas.openxmlformats.org/package/2006/relationships"><Relationship Id="rId1" Type="http://schemas.openxmlformats.org/officeDocument/2006/relationships/themeOverride" Target="../theme/themeOverride38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74.png"  /><Relationship Id="rId4" Type="http://schemas.openxmlformats.org/officeDocument/2006/relationships/image" Target="../media/image145.png"  /></Relationships>
</file>

<file path=ppt/slides/_rels/slide47.xml.rels><?xml version="1.0" encoding="UTF-8" standalone="yes" ?><Relationships xmlns="http://schemas.openxmlformats.org/package/2006/relationships"><Relationship Id="rId1" Type="http://schemas.openxmlformats.org/officeDocument/2006/relationships/themeOverride" Target="../theme/themeOverride39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74.png"  /><Relationship Id="rId4" Type="http://schemas.openxmlformats.org/officeDocument/2006/relationships/image" Target="../media/image146.png"  /><Relationship Id="rId5" Type="http://schemas.openxmlformats.org/officeDocument/2006/relationships/image" Target="../media/image147.png"  /><Relationship Id="rId6" Type="http://schemas.openxmlformats.org/officeDocument/2006/relationships/image" Target="../media/image148.png"  /></Relationships>
</file>

<file path=ppt/slides/_rels/slide48.xml.rels><?xml version="1.0" encoding="UTF-8" standalone="yes" ?><Relationships xmlns="http://schemas.openxmlformats.org/package/2006/relationships"><Relationship Id="rId1" Type="http://schemas.openxmlformats.org/officeDocument/2006/relationships/themeOverride" Target="../theme/themeOverride40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74.png"  /><Relationship Id="rId4" Type="http://schemas.openxmlformats.org/officeDocument/2006/relationships/image" Target="../media/image149.png"  /><Relationship Id="rId5" Type="http://schemas.openxmlformats.org/officeDocument/2006/relationships/image" Target="../media/image148.png"  /><Relationship Id="rId6" Type="http://schemas.openxmlformats.org/officeDocument/2006/relationships/image" Target="../media/image150.png"  /><Relationship Id="rId7" Type="http://schemas.openxmlformats.org/officeDocument/2006/relationships/image" Target="../media/image151.png"  /></Relationships>
</file>

<file path=ppt/slides/_rels/slide49.xml.rels><?xml version="1.0" encoding="UTF-8" standalone="yes" ?><Relationships xmlns="http://schemas.openxmlformats.org/package/2006/relationships"><Relationship Id="rId1" Type="http://schemas.openxmlformats.org/officeDocument/2006/relationships/themeOverride" Target="../theme/themeOverride41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74.png"  /><Relationship Id="rId4" Type="http://schemas.openxmlformats.org/officeDocument/2006/relationships/image" Target="../media/image148.png"  /><Relationship Id="rId5" Type="http://schemas.openxmlformats.org/officeDocument/2006/relationships/image" Target="../media/image152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themeOverride" Target="../theme/themeOverride2.xml"  /><Relationship Id="rId10" Type="http://schemas.openxmlformats.org/officeDocument/2006/relationships/image" Target="../media/image44.png"  /><Relationship Id="rId11" Type="http://schemas.microsoft.com/office/2007/relationships/hdphoto" Target="../embeddings/oleObject1.wdp"  /><Relationship Id="rId12" Type="http://schemas.openxmlformats.org/officeDocument/2006/relationships/image" Target="../media/image45.png"  /><Relationship Id="rId13" Type="http://schemas.openxmlformats.org/officeDocument/2006/relationships/image" Target="../media/image46.png"  /><Relationship Id="rId14" Type="http://schemas.microsoft.com/office/2007/relationships/hdphoto" Target="../embeddings/oleObject2.wdp"  /><Relationship Id="rId15" Type="http://schemas.openxmlformats.org/officeDocument/2006/relationships/image" Target="../media/image47.png"  /><Relationship Id="rId2" Type="http://schemas.openxmlformats.org/officeDocument/2006/relationships/slideLayout" Target="../slideLayouts/slideLayout1.xml"  /><Relationship Id="rId3" Type="http://schemas.openxmlformats.org/officeDocument/2006/relationships/notesSlide" Target="../notesSlides/notesSlide1.xml"  /><Relationship Id="rId4" Type="http://schemas.openxmlformats.org/officeDocument/2006/relationships/image" Target="../media/image38.png"  /><Relationship Id="rId5" Type="http://schemas.openxmlformats.org/officeDocument/2006/relationships/image" Target="../media/image39.png"  /><Relationship Id="rId6" Type="http://schemas.openxmlformats.org/officeDocument/2006/relationships/image" Target="../media/image40.png"  /><Relationship Id="rId7" Type="http://schemas.openxmlformats.org/officeDocument/2006/relationships/image" Target="../media/image41.png"  /><Relationship Id="rId8" Type="http://schemas.openxmlformats.org/officeDocument/2006/relationships/image" Target="../media/image42.png"  /><Relationship Id="rId9" Type="http://schemas.openxmlformats.org/officeDocument/2006/relationships/image" Target="../media/image43.png"  /></Relationships>
</file>

<file path=ppt/slides/_rels/slide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4.png"  /><Relationship Id="rId3" Type="http://schemas.openxmlformats.org/officeDocument/2006/relationships/image" Target="../media/image145.png"  /></Relationships>
</file>

<file path=ppt/slides/_rels/slide51.xml.rels><?xml version="1.0" encoding="UTF-8" standalone="yes" ?><Relationships xmlns="http://schemas.openxmlformats.org/package/2006/relationships"><Relationship Id="rId1" Type="http://schemas.openxmlformats.org/officeDocument/2006/relationships/themeOverride" Target="../theme/themeOverride42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74.png"  /><Relationship Id="rId4" Type="http://schemas.openxmlformats.org/officeDocument/2006/relationships/image" Target="../media/image153.png"  /><Relationship Id="rId5" Type="http://schemas.openxmlformats.org/officeDocument/2006/relationships/image" Target="../media/image154.png"  /><Relationship Id="rId6" Type="http://schemas.openxmlformats.org/officeDocument/2006/relationships/image" Target="../media/image155.png"  /><Relationship Id="rId7" Type="http://schemas.openxmlformats.org/officeDocument/2006/relationships/image" Target="../media/image156.png"  /></Relationships>
</file>

<file path=ppt/slides/_rels/slide52.xml.rels><?xml version="1.0" encoding="UTF-8" standalone="yes" ?><Relationships xmlns="http://schemas.openxmlformats.org/package/2006/relationships"><Relationship Id="rId1" Type="http://schemas.openxmlformats.org/officeDocument/2006/relationships/themeOverride" Target="../theme/themeOverride43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74.png"  /><Relationship Id="rId4" Type="http://schemas.openxmlformats.org/officeDocument/2006/relationships/image" Target="../media/image153.png"  /><Relationship Id="rId5" Type="http://schemas.openxmlformats.org/officeDocument/2006/relationships/image" Target="../media/image157.png"  /><Relationship Id="rId6" Type="http://schemas.openxmlformats.org/officeDocument/2006/relationships/image" Target="../media/image158.png"  /></Relationships>
</file>

<file path=ppt/slides/_rels/slide53.xml.rels><?xml version="1.0" encoding="UTF-8" standalone="yes" ?><Relationships xmlns="http://schemas.openxmlformats.org/package/2006/relationships"><Relationship Id="rId1" Type="http://schemas.openxmlformats.org/officeDocument/2006/relationships/themeOverride" Target="../theme/themeOverride44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74.png"  /><Relationship Id="rId4" Type="http://schemas.openxmlformats.org/officeDocument/2006/relationships/image" Target="../media/image153.png"  /><Relationship Id="rId5" Type="http://schemas.openxmlformats.org/officeDocument/2006/relationships/image" Target="../media/image159.png"  /><Relationship Id="rId6" Type="http://schemas.openxmlformats.org/officeDocument/2006/relationships/image" Target="../media/image160.png"  /><Relationship Id="rId7" Type="http://schemas.openxmlformats.org/officeDocument/2006/relationships/image" Target="../media/image161.png"  /></Relationships>
</file>

<file path=ppt/slides/_rels/slide54.xml.rels><?xml version="1.0" encoding="UTF-8" standalone="yes" ?><Relationships xmlns="http://schemas.openxmlformats.org/package/2006/relationships"><Relationship Id="rId1" Type="http://schemas.openxmlformats.org/officeDocument/2006/relationships/themeOverride" Target="../theme/themeOverride45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74.png"  /><Relationship Id="rId4" Type="http://schemas.openxmlformats.org/officeDocument/2006/relationships/image" Target="../media/image153.png"  /><Relationship Id="rId5" Type="http://schemas.openxmlformats.org/officeDocument/2006/relationships/image" Target="../media/image162.png"  /></Relationships>
</file>

<file path=ppt/slides/_rels/slide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1.png"  /><Relationship Id="rId3" Type="http://schemas.openxmlformats.org/officeDocument/2006/relationships/image" Target="../media/image24.png"  /></Relationships>
</file>

<file path=ppt/slides/_rels/slide56.xml.rels><?xml version="1.0" encoding="UTF-8" standalone="yes" ?><Relationships xmlns="http://schemas.openxmlformats.org/package/2006/relationships"><Relationship Id="rId1" Type="http://schemas.openxmlformats.org/officeDocument/2006/relationships/themeOverride" Target="../theme/themeOverride46.xml"  /><Relationship Id="rId10" Type="http://schemas.openxmlformats.org/officeDocument/2006/relationships/image" Target="../media/image169.png"  /><Relationship Id="rId11" Type="http://schemas.microsoft.com/office/2007/relationships/hdphoto" Target="../embeddings/oleObject7.wdp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11.png"  /><Relationship Id="rId4" Type="http://schemas.openxmlformats.org/officeDocument/2006/relationships/image" Target="../media/image163.png"  /><Relationship Id="rId5" Type="http://schemas.openxmlformats.org/officeDocument/2006/relationships/image" Target="../media/image164.png"  /><Relationship Id="rId6" Type="http://schemas.openxmlformats.org/officeDocument/2006/relationships/image" Target="../media/image165.png"  /><Relationship Id="rId7" Type="http://schemas.openxmlformats.org/officeDocument/2006/relationships/image" Target="../media/image166.png"  /><Relationship Id="rId8" Type="http://schemas.openxmlformats.org/officeDocument/2006/relationships/image" Target="../media/image167.svg"  /><Relationship Id="rId9" Type="http://schemas.openxmlformats.org/officeDocument/2006/relationships/image" Target="../media/image168.png"  /></Relationships>
</file>

<file path=ppt/slides/_rels/slide57.xml.rels><?xml version="1.0" encoding="UTF-8" standalone="yes" ?><Relationships xmlns="http://schemas.openxmlformats.org/package/2006/relationships"><Relationship Id="rId1" Type="http://schemas.openxmlformats.org/officeDocument/2006/relationships/themeOverride" Target="../theme/themeOverride47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11.png"  /><Relationship Id="rId4" Type="http://schemas.openxmlformats.org/officeDocument/2006/relationships/image" Target="../media/image163.png"  /><Relationship Id="rId5" Type="http://schemas.openxmlformats.org/officeDocument/2006/relationships/image" Target="../media/image170.png"  /><Relationship Id="rId6" Type="http://schemas.openxmlformats.org/officeDocument/2006/relationships/image" Target="../media/image171.png"  /><Relationship Id="rId7" Type="http://schemas.openxmlformats.org/officeDocument/2006/relationships/image" Target="../media/image172.png"  /></Relationships>
</file>

<file path=ppt/slides/_rels/slide58.xml.rels><?xml version="1.0" encoding="UTF-8" standalone="yes" ?><Relationships xmlns="http://schemas.openxmlformats.org/package/2006/relationships"><Relationship Id="rId1" Type="http://schemas.openxmlformats.org/officeDocument/2006/relationships/themeOverride" Target="../theme/themeOverride48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11.png"  /><Relationship Id="rId4" Type="http://schemas.openxmlformats.org/officeDocument/2006/relationships/image" Target="../media/image163.png"  /><Relationship Id="rId5" Type="http://schemas.openxmlformats.org/officeDocument/2006/relationships/image" Target="../media/image173.png"  /><Relationship Id="rId6" Type="http://schemas.openxmlformats.org/officeDocument/2006/relationships/image" Target="../media/image174.png"  /><Relationship Id="rId7" Type="http://schemas.openxmlformats.org/officeDocument/2006/relationships/image" Target="../media/image175.png"  /><Relationship Id="rId8" Type="http://schemas.microsoft.com/office/2007/relationships/hdphoto" Target="../embeddings/oleObject8.wdp"  /><Relationship Id="rId9" Type="http://schemas.openxmlformats.org/officeDocument/2006/relationships/image" Target="../media/image176.png"  /></Relationships>
</file>

<file path=ppt/slides/_rels/slide59.xml.rels><?xml version="1.0" encoding="UTF-8" standalone="yes" ?><Relationships xmlns="http://schemas.openxmlformats.org/package/2006/relationships"><Relationship Id="rId1" Type="http://schemas.openxmlformats.org/officeDocument/2006/relationships/themeOverride" Target="../theme/themeOverride49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11.png"  /><Relationship Id="rId4" Type="http://schemas.openxmlformats.org/officeDocument/2006/relationships/image" Target="../media/image163.png"  /><Relationship Id="rId5" Type="http://schemas.openxmlformats.org/officeDocument/2006/relationships/image" Target="../media/image177.png"  /><Relationship Id="rId6" Type="http://schemas.openxmlformats.org/officeDocument/2006/relationships/image" Target="../media/image178.png"  /><Relationship Id="rId7" Type="http://schemas.openxmlformats.org/officeDocument/2006/relationships/image" Target="../media/image179.png"  /><Relationship Id="rId8" Type="http://schemas.openxmlformats.org/officeDocument/2006/relationships/image" Target="../media/image180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2.xml"  /><Relationship Id="rId3" Type="http://schemas.openxmlformats.org/officeDocument/2006/relationships/image" Target="../media/image38.png"  /><Relationship Id="rId4" Type="http://schemas.openxmlformats.org/officeDocument/2006/relationships/image" Target="../media/image42.png"  /><Relationship Id="rId5" Type="http://schemas.openxmlformats.org/officeDocument/2006/relationships/image" Target="../media/image39.png"  /><Relationship Id="rId6" Type="http://schemas.openxmlformats.org/officeDocument/2006/relationships/image" Target="../media/image48.png"  /><Relationship Id="rId7" Type="http://schemas.openxmlformats.org/officeDocument/2006/relationships/image" Target="../media/image43.png"  /><Relationship Id="rId8" Type="http://schemas.openxmlformats.org/officeDocument/2006/relationships/image" Target="../media/image44.png"  /><Relationship Id="rId9" Type="http://schemas.microsoft.com/office/2007/relationships/hdphoto" Target="../embeddings/oleObject1.wdp"  /></Relationships>
</file>

<file path=ppt/slides/_rels/slide60.xml.rels><?xml version="1.0" encoding="UTF-8" standalone="yes" ?><Relationships xmlns="http://schemas.openxmlformats.org/package/2006/relationships"><Relationship Id="rId1" Type="http://schemas.openxmlformats.org/officeDocument/2006/relationships/themeOverride" Target="../theme/themeOverride50.xml"  /><Relationship Id="rId10" Type="http://schemas.openxmlformats.org/officeDocument/2006/relationships/image" Target="../media/image185.png"  /><Relationship Id="rId2" Type="http://schemas.openxmlformats.org/officeDocument/2006/relationships/slideLayout" Target="../slideLayouts/slideLayout1.xml"  /><Relationship Id="rId3" Type="http://schemas.openxmlformats.org/officeDocument/2006/relationships/notesSlide" Target="../notesSlides/notesSlide21.xml"  /><Relationship Id="rId4" Type="http://schemas.openxmlformats.org/officeDocument/2006/relationships/image" Target="../media/image11.png"  /><Relationship Id="rId5" Type="http://schemas.openxmlformats.org/officeDocument/2006/relationships/image" Target="../media/image163.png"  /><Relationship Id="rId6" Type="http://schemas.openxmlformats.org/officeDocument/2006/relationships/image" Target="../media/image181.png"  /><Relationship Id="rId7" Type="http://schemas.openxmlformats.org/officeDocument/2006/relationships/image" Target="../media/image182.png"  /><Relationship Id="rId8" Type="http://schemas.openxmlformats.org/officeDocument/2006/relationships/image" Target="../media/image183.png"  /><Relationship Id="rId9" Type="http://schemas.openxmlformats.org/officeDocument/2006/relationships/image" Target="../media/image184.png"  /></Relationships>
</file>

<file path=ppt/slides/_rels/slide61.xml.rels><?xml version="1.0" encoding="UTF-8" standalone="yes" ?><Relationships xmlns="http://schemas.openxmlformats.org/package/2006/relationships"><Relationship Id="rId1" Type="http://schemas.openxmlformats.org/officeDocument/2006/relationships/themeOverride" Target="../theme/themeOverride51.xml"  /><Relationship Id="rId10" Type="http://schemas.openxmlformats.org/officeDocument/2006/relationships/image" Target="../media/image190.png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11.png"  /><Relationship Id="rId4" Type="http://schemas.openxmlformats.org/officeDocument/2006/relationships/image" Target="../media/image186.png"  /><Relationship Id="rId5" Type="http://schemas.openxmlformats.org/officeDocument/2006/relationships/image" Target="../media/image163.png"  /><Relationship Id="rId6" Type="http://schemas.openxmlformats.org/officeDocument/2006/relationships/image" Target="../media/image180.png"  /><Relationship Id="rId7" Type="http://schemas.openxmlformats.org/officeDocument/2006/relationships/image" Target="../media/image187.png"  /><Relationship Id="rId8" Type="http://schemas.openxmlformats.org/officeDocument/2006/relationships/image" Target="../media/image188.png"  /><Relationship Id="rId9" Type="http://schemas.openxmlformats.org/officeDocument/2006/relationships/image" Target="../media/image189.png"  /></Relationships>
</file>

<file path=ppt/slides/_rels/slide6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4.png"  /><Relationship Id="rId3" Type="http://schemas.openxmlformats.org/officeDocument/2006/relationships/image" Target="../media/image145.png"  /></Relationships>
</file>

<file path=ppt/slides/_rels/slide63.xml.rels><?xml version="1.0" encoding="UTF-8" standalone="yes" ?><Relationships xmlns="http://schemas.openxmlformats.org/package/2006/relationships"><Relationship Id="rId1" Type="http://schemas.openxmlformats.org/officeDocument/2006/relationships/themeOverride" Target="../theme/themeOverride52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74.png"  /><Relationship Id="rId4" Type="http://schemas.openxmlformats.org/officeDocument/2006/relationships/image" Target="../media/image191.png"  /><Relationship Id="rId5" Type="http://schemas.openxmlformats.org/officeDocument/2006/relationships/image" Target="../media/image192.png"  /><Relationship Id="rId6" Type="http://schemas.openxmlformats.org/officeDocument/2006/relationships/image" Target="../media/image193.png"  /></Relationships>
</file>

<file path=ppt/slides/_rels/slide64.xml.rels><?xml version="1.0" encoding="UTF-8" standalone="yes" ?><Relationships xmlns="http://schemas.openxmlformats.org/package/2006/relationships"><Relationship Id="rId1" Type="http://schemas.openxmlformats.org/officeDocument/2006/relationships/themeOverride" Target="../theme/themeOverride53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74.png"  /><Relationship Id="rId4" Type="http://schemas.openxmlformats.org/officeDocument/2006/relationships/image" Target="../media/image163.png"  /><Relationship Id="rId5" Type="http://schemas.openxmlformats.org/officeDocument/2006/relationships/image" Target="../media/image194.png"  /><Relationship Id="rId6" Type="http://schemas.openxmlformats.org/officeDocument/2006/relationships/image" Target="../media/image195.png"  /><Relationship Id="rId7" Type="http://schemas.openxmlformats.org/officeDocument/2006/relationships/image" Target="../media/image196.png"  /></Relationships>
</file>

<file path=ppt/slides/_rels/slide65.xml.rels><?xml version="1.0" encoding="UTF-8" standalone="yes" ?><Relationships xmlns="http://schemas.openxmlformats.org/package/2006/relationships"><Relationship Id="rId1" Type="http://schemas.openxmlformats.org/officeDocument/2006/relationships/themeOverride" Target="../theme/themeOverride54.xml"  /><Relationship Id="rId10" Type="http://schemas.openxmlformats.org/officeDocument/2006/relationships/image" Target="../media/image201.png"  /><Relationship Id="rId2" Type="http://schemas.openxmlformats.org/officeDocument/2006/relationships/slideLayout" Target="../slideLayouts/slideLayout1.xml"  /><Relationship Id="rId3" Type="http://schemas.openxmlformats.org/officeDocument/2006/relationships/notesSlide" Target="../notesSlides/notesSlide22.xml"  /><Relationship Id="rId4" Type="http://schemas.openxmlformats.org/officeDocument/2006/relationships/image" Target="../media/image74.png"  /><Relationship Id="rId5" Type="http://schemas.openxmlformats.org/officeDocument/2006/relationships/image" Target="../media/image84.png"  /><Relationship Id="rId6" Type="http://schemas.openxmlformats.org/officeDocument/2006/relationships/image" Target="../media/image197.png"  /><Relationship Id="rId7" Type="http://schemas.openxmlformats.org/officeDocument/2006/relationships/image" Target="../media/image198.png"  /><Relationship Id="rId8" Type="http://schemas.openxmlformats.org/officeDocument/2006/relationships/image" Target="../media/image199.png"  /><Relationship Id="rId9" Type="http://schemas.openxmlformats.org/officeDocument/2006/relationships/image" Target="../media/image200.png"  /></Relationships>
</file>

<file path=ppt/slides/_rels/slide66.xml.rels><?xml version="1.0" encoding="UTF-8" standalone="yes" ?><Relationships xmlns="http://schemas.openxmlformats.org/package/2006/relationships"><Relationship Id="rId1" Type="http://schemas.openxmlformats.org/officeDocument/2006/relationships/themeOverride" Target="../theme/themeOverride55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74.png"  /><Relationship Id="rId4" Type="http://schemas.openxmlformats.org/officeDocument/2006/relationships/image" Target="../media/image84.png"  /><Relationship Id="rId5" Type="http://schemas.openxmlformats.org/officeDocument/2006/relationships/image" Target="../media/image202.png"  /></Relationships>
</file>

<file path=ppt/slides/_rels/slide67.xml.rels><?xml version="1.0" encoding="UTF-8" standalone="yes" ?><Relationships xmlns="http://schemas.openxmlformats.org/package/2006/relationships"><Relationship Id="rId1" Type="http://schemas.openxmlformats.org/officeDocument/2006/relationships/themeOverride" Target="../theme/themeOverride56.xml"  /><Relationship Id="rId10" Type="http://schemas.openxmlformats.org/officeDocument/2006/relationships/image" Target="../media/image207.png"  /><Relationship Id="rId11" Type="http://schemas.openxmlformats.org/officeDocument/2006/relationships/image" Target="../media/image208.png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74.png"  /><Relationship Id="rId4" Type="http://schemas.openxmlformats.org/officeDocument/2006/relationships/image" Target="../media/image153.png"  /><Relationship Id="rId5" Type="http://schemas.openxmlformats.org/officeDocument/2006/relationships/image" Target="../media/image203.png"  /><Relationship Id="rId6" Type="http://schemas.openxmlformats.org/officeDocument/2006/relationships/image" Target="../media/image204.png"  /><Relationship Id="rId7" Type="http://schemas.openxmlformats.org/officeDocument/2006/relationships/image" Target="../media/image205.png"  /><Relationship Id="rId8" Type="http://schemas.openxmlformats.org/officeDocument/2006/relationships/image" Target="../media/image146.png"  /><Relationship Id="rId9" Type="http://schemas.openxmlformats.org/officeDocument/2006/relationships/image" Target="../media/image206.png"  /></Relationships>
</file>

<file path=ppt/slides/_rels/slide68.xml.rels><?xml version="1.0" encoding="UTF-8" standalone="yes" ?><Relationships xmlns="http://schemas.openxmlformats.org/package/2006/relationships"><Relationship Id="rId1" Type="http://schemas.openxmlformats.org/officeDocument/2006/relationships/themeOverride" Target="../theme/themeOverride57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74.png"  /><Relationship Id="rId4" Type="http://schemas.openxmlformats.org/officeDocument/2006/relationships/image" Target="../media/image153.png"  /><Relationship Id="rId5" Type="http://schemas.openxmlformats.org/officeDocument/2006/relationships/image" Target="../media/image208.png"  /><Relationship Id="rId6" Type="http://schemas.openxmlformats.org/officeDocument/2006/relationships/image" Target="../media/image205.png"  /></Relationships>
</file>

<file path=ppt/slides/_rels/slide6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1.png"  /><Relationship Id="rId3" Type="http://schemas.openxmlformats.org/officeDocument/2006/relationships/image" Target="../media/image24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9.png"  /><Relationship Id="rId3" Type="http://schemas.openxmlformats.org/officeDocument/2006/relationships/image" Target="../media/image50.png"  /><Relationship Id="rId4" Type="http://schemas.openxmlformats.org/officeDocument/2006/relationships/image" Target="../media/image51.png"  /><Relationship Id="rId5" Type="http://schemas.openxmlformats.org/officeDocument/2006/relationships/image" Target="../media/image52.png"  /></Relationships>
</file>

<file path=ppt/slides/_rels/slide70.xml.rels><?xml version="1.0" encoding="UTF-8" standalone="yes" ?><Relationships xmlns="http://schemas.openxmlformats.org/package/2006/relationships"><Relationship Id="rId1" Type="http://schemas.openxmlformats.org/officeDocument/2006/relationships/themeOverride" Target="../theme/themeOverride58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11.png"  /><Relationship Id="rId4" Type="http://schemas.openxmlformats.org/officeDocument/2006/relationships/image" Target="../media/image24.png"  /></Relationships>
</file>

<file path=ppt/slides/_rels/slide71.xml.rels><?xml version="1.0" encoding="UTF-8" standalone="yes" ?><Relationships xmlns="http://schemas.openxmlformats.org/package/2006/relationships"><Relationship Id="rId1" Type="http://schemas.openxmlformats.org/officeDocument/2006/relationships/themeOverride" Target="../theme/themeOverride59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74.png"  /><Relationship Id="rId4" Type="http://schemas.openxmlformats.org/officeDocument/2006/relationships/image" Target="../media/image209.png"  /><Relationship Id="rId5" Type="http://schemas.openxmlformats.org/officeDocument/2006/relationships/image" Target="../media/image210.png"  /></Relationships>
</file>

<file path=ppt/slides/_rels/slide72.xml.rels><?xml version="1.0" encoding="UTF-8" standalone="yes" ?><Relationships xmlns="http://schemas.openxmlformats.org/package/2006/relationships"><Relationship Id="rId1" Type="http://schemas.openxmlformats.org/officeDocument/2006/relationships/themeOverride" Target="../theme/themeOverride60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74.png"  /><Relationship Id="rId4" Type="http://schemas.openxmlformats.org/officeDocument/2006/relationships/image" Target="../media/image153.png"  /><Relationship Id="rId5" Type="http://schemas.openxmlformats.org/officeDocument/2006/relationships/image" Target="../media/image208.png"  /><Relationship Id="rId6" Type="http://schemas.openxmlformats.org/officeDocument/2006/relationships/image" Target="../media/image211.png"  /><Relationship Id="rId7" Type="http://schemas.openxmlformats.org/officeDocument/2006/relationships/image" Target="../media/image212.png"  /></Relationships>
</file>

<file path=ppt/slides/_rels/slide73.xml.rels><?xml version="1.0" encoding="UTF-8" standalone="yes" ?><Relationships xmlns="http://schemas.openxmlformats.org/package/2006/relationships"><Relationship Id="rId1" Type="http://schemas.openxmlformats.org/officeDocument/2006/relationships/themeOverride" Target="../theme/themeOverride61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74.png"  /><Relationship Id="rId4" Type="http://schemas.openxmlformats.org/officeDocument/2006/relationships/image" Target="../media/image213.png"  /><Relationship Id="rId5" Type="http://schemas.openxmlformats.org/officeDocument/2006/relationships/image" Target="../media/image214.png"  /><Relationship Id="rId6" Type="http://schemas.openxmlformats.org/officeDocument/2006/relationships/image" Target="../media/image172.png"  /></Relationships>
</file>

<file path=ppt/slides/_rels/slide7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15.png"  /><Relationship Id="rId3" Type="http://schemas.openxmlformats.org/officeDocument/2006/relationships/image" Target="../media/image216.png"  /><Relationship Id="rId4" Type="http://schemas.openxmlformats.org/officeDocument/2006/relationships/image" Target="../media/image217.png"  /><Relationship Id="rId5" Type="http://schemas.openxmlformats.org/officeDocument/2006/relationships/image" Target="../media/image218.png"  /><Relationship Id="rId6" Type="http://schemas.openxmlformats.org/officeDocument/2006/relationships/image" Target="../media/image219.png"  /><Relationship Id="rId7" Type="http://schemas.openxmlformats.org/officeDocument/2006/relationships/image" Target="../media/image220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themeOverride" Target="../theme/themeOverride3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38.png"  /><Relationship Id="rId4" Type="http://schemas.openxmlformats.org/officeDocument/2006/relationships/image" Target="../media/image53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1.png"  /><Relationship Id="rId3" Type="http://schemas.openxmlformats.org/officeDocument/2006/relationships/image" Target="../media/image54.png"  /><Relationship Id="rId4" Type="http://schemas.openxmlformats.org/officeDocument/2006/relationships/image" Target="../media/image24.png" 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ECCB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022160" y="2161922"/>
            <a:ext cx="8480861" cy="4949625"/>
            <a:chOff x="5022160" y="2161922"/>
            <a:chExt cx="8480861" cy="494962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24031" y="-70589"/>
              <a:ext cx="16961722" cy="9899251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22160" y="2161922"/>
              <a:ext cx="8480861" cy="4949625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96971" y="2245363"/>
            <a:ext cx="14473564" cy="5016716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073641" y="7327943"/>
            <a:ext cx="3231638" cy="2371371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153072" y="7327943"/>
            <a:ext cx="3250686" cy="237137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918537" y="7327943"/>
            <a:ext cx="3241162" cy="237137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835155" y="7327942"/>
            <a:ext cx="3241164" cy="2371373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785184" y="7327943"/>
            <a:ext cx="3231638" cy="2371371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656994" y="7327943"/>
            <a:ext cx="3260209" cy="237137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913035" y="5669295"/>
            <a:ext cx="918426" cy="635598"/>
            <a:chOff x="11913035" y="5669295"/>
            <a:chExt cx="918426" cy="63559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913035" y="5669295"/>
              <a:ext cx="918426" cy="63559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CCB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850046" y="7041794"/>
            <a:ext cx="4803254" cy="4795054"/>
            <a:chOff x="2850046" y="7041794"/>
            <a:chExt cx="4803254" cy="479505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2850046" y="7041794"/>
              <a:ext cx="4803254" cy="479505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184691" y="2675176"/>
            <a:ext cx="6808552" cy="211430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537415" y="4640397"/>
            <a:ext cx="7265306" cy="909681"/>
            <a:chOff x="5537415" y="4640397"/>
            <a:chExt cx="7265306" cy="90968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5537415" y="4640397"/>
              <a:ext cx="7265306" cy="90968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5816868" y="6558259"/>
            <a:ext cx="5484917" cy="171169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961905" y="2002380"/>
            <a:ext cx="1729491" cy="1726538"/>
            <a:chOff x="5961905" y="2002380"/>
            <a:chExt cx="1729491" cy="172653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5961905" y="2002380"/>
              <a:ext cx="1729491" cy="172653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608051" y="4437143"/>
            <a:ext cx="2229678" cy="2225871"/>
            <a:chOff x="13608051" y="4437143"/>
            <a:chExt cx="2229678" cy="222587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13608051" y="4437143"/>
              <a:ext cx="2229678" cy="22258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748848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CCB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0888" y="477321"/>
            <a:ext cx="17343938" cy="9331072"/>
            <a:chOff x="470888" y="477321"/>
            <a:chExt cx="17343938" cy="933107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470888" y="477321"/>
              <a:ext cx="17343938" cy="933107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237941" y="755895"/>
            <a:ext cx="3695017" cy="128218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415826" y="1058741"/>
            <a:ext cx="2032673" cy="2151081"/>
            <a:chOff x="2760477" y="1864484"/>
            <a:chExt cx="2032673" cy="215108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2760477" y="1864484"/>
              <a:ext cx="2032673" cy="21510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284252" y="4478081"/>
            <a:ext cx="3439512" cy="2563297"/>
            <a:chOff x="11389304" y="5142857"/>
            <a:chExt cx="3439512" cy="256329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11389304" y="5142857"/>
              <a:ext cx="3439512" cy="256329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996330" y="1803179"/>
            <a:ext cx="6171429" cy="2337429"/>
            <a:chOff x="10548736" y="2057143"/>
            <a:chExt cx="6171429" cy="233742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10548736" y="2057143"/>
              <a:ext cx="6171429" cy="233742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776814" y="6553124"/>
            <a:ext cx="2813985" cy="2867977"/>
            <a:chOff x="3776814" y="6553124"/>
            <a:chExt cx="2813985" cy="286797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3776814" y="6553124"/>
              <a:ext cx="2813985" cy="286797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54877" y="4647746"/>
            <a:ext cx="3638274" cy="1746371"/>
            <a:chOff x="1154877" y="4647746"/>
            <a:chExt cx="3638274" cy="174637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 rotWithShape="1">
            <a:blip r:embed="rId9"/>
            <a:stretch>
              <a:fillRect/>
            </a:stretch>
          </p:blipFill>
          <p:spPr>
            <a:xfrm>
              <a:off x="1154877" y="4647746"/>
              <a:ext cx="3638274" cy="174637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715000" y="3416093"/>
            <a:ext cx="4109022" cy="2157236"/>
            <a:chOff x="5297713" y="2985621"/>
            <a:chExt cx="4109022" cy="2157236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 rotWithShape="1">
            <a:blip r:embed="rId10"/>
            <a:stretch>
              <a:fillRect/>
            </a:stretch>
          </p:blipFill>
          <p:spPr>
            <a:xfrm>
              <a:off x="5297713" y="2985621"/>
              <a:ext cx="4109022" cy="215723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238289" y="4393574"/>
            <a:ext cx="3045963" cy="3045963"/>
            <a:chOff x="8343342" y="4168472"/>
            <a:chExt cx="3045963" cy="3045963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 rotWithShape="1">
            <a:blip r:embed="rId11"/>
            <a:stretch>
              <a:fillRect/>
            </a:stretch>
          </p:blipFill>
          <p:spPr>
            <a:xfrm>
              <a:off x="8343342" y="4168472"/>
              <a:ext cx="3045963" cy="304596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8013152" y="6116919"/>
            <a:ext cx="1573942" cy="1573942"/>
            <a:chOff x="7352224" y="6180122"/>
            <a:chExt cx="1573942" cy="1573942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 rotWithShape="1">
            <a:blip r:embed="rId12"/>
            <a:stretch>
              <a:fillRect/>
            </a:stretch>
          </p:blipFill>
          <p:spPr>
            <a:xfrm>
              <a:off x="7352224" y="6180122"/>
              <a:ext cx="1573942" cy="1573942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5195987" y="7513107"/>
            <a:ext cx="1799259" cy="1799259"/>
            <a:chOff x="14920905" y="7428616"/>
            <a:chExt cx="1799259" cy="1799259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 rotWithShape="1">
            <a:blip r:embed="rId13"/>
            <a:stretch>
              <a:fillRect/>
            </a:stretch>
          </p:blipFill>
          <p:spPr>
            <a:xfrm>
              <a:off x="14920905" y="7428616"/>
              <a:ext cx="1799259" cy="179925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0800336" y="8141368"/>
            <a:ext cx="3573762" cy="822705"/>
            <a:chOff x="9485365" y="8328245"/>
            <a:chExt cx="3807879" cy="894851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 rotWithShape="1">
            <a:blip r:embed="rId14"/>
            <a:stretch>
              <a:fillRect/>
            </a:stretch>
          </p:blipFill>
          <p:spPr>
            <a:xfrm>
              <a:off x="9485365" y="8328245"/>
              <a:ext cx="3807879" cy="894851"/>
            </a:xfrm>
            <a:prstGeom prst="rect">
              <a:avLst/>
            </a:prstGeom>
          </p:spPr>
        </p:pic>
      </p:grpSp>
      <p:pic>
        <p:nvPicPr>
          <p:cNvPr id="1026" name="Picture 2" descr="JPA] MyBatis로 DB 연동하기">
            <a:extLst>
              <a:ext uri="{FF2B5EF4-FFF2-40B4-BE49-F238E27FC236}">
                <a16:creationId xmlns:a16="http://schemas.microsoft.com/office/drawing/2014/main" id="{04DA122A-368C-A73E-D528-591BC2F043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12" r="25910"/>
          <a:stretch/>
        </p:blipFill>
        <p:spPr bwMode="auto">
          <a:xfrm>
            <a:off x="1217823" y="6743700"/>
            <a:ext cx="2014191" cy="2411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pache-Tomcat] - 톰캣 설치 및 이클립스 연동">
            <a:extLst>
              <a:ext uri="{FF2B5EF4-FFF2-40B4-BE49-F238E27FC236}">
                <a16:creationId xmlns:a16="http://schemas.microsoft.com/office/drawing/2014/main" id="{E8587DB7-EE18-4054-D92B-57F1126A38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4877" y="1374039"/>
            <a:ext cx="2869025" cy="2869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Bulid Tool] Maven (메이븐) - 개념 : 네이버 블로그">
            <a:extLst>
              <a:ext uri="{FF2B5EF4-FFF2-40B4-BE49-F238E27FC236}">
                <a16:creationId xmlns:a16="http://schemas.microsoft.com/office/drawing/2014/main" id="{173FE4E3-B0F8-8FF3-AEC3-641BEBCFB4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5527" y="8141368"/>
            <a:ext cx="3129205" cy="866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70942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ECCB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0888" y="477321"/>
            <a:ext cx="17343938" cy="9331072"/>
            <a:chOff x="470888" y="477321"/>
            <a:chExt cx="17343938" cy="933107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470888" y="477321"/>
              <a:ext cx="17343938" cy="933107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118660" y="876300"/>
            <a:ext cx="8212055" cy="1282189"/>
          </a:xfrm>
          <a:prstGeom prst="rect">
            <a:avLst/>
          </a:prstGeom>
        </p:spPr>
      </p:pic>
      <p:graphicFrame>
        <p:nvGraphicFramePr>
          <p:cNvPr id="1003" name="표 1"/>
          <p:cNvGraphicFramePr>
            <a:graphicFrameLocks noGrp="1"/>
          </p:cNvGraphicFramePr>
          <p:nvPr/>
        </p:nvGraphicFramePr>
        <p:xfrm>
          <a:off x="989457" y="2142703"/>
          <a:ext cx="16306800" cy="7191797"/>
        </p:xfrm>
        <a:graphic>
          <a:graphicData uri="http://schemas.openxmlformats.org/drawingml/2006/table">
            <a:tbl>
              <a:tblPr>
                <a:effectLst>
                  <a:outerShdw blurRad="50800" dist="38100" dir="2700000" algn="tl" rotWithShape="0">
                    <a:schemeClr val="bg1">
                      <a:lumMod val="50000"/>
                      <a:alpha val="40000"/>
                    </a:schemeClr>
                  </a:outerShdw>
                </a:effectLst>
              </a:tblPr>
              <a:tblGrid>
                <a:gridCol w="4076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76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76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767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54400">
                <a:tc gridSpan="2"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2500" b="0" i="0" u="none" strike="noStrike" kern="1200">
                          <a:solidFill>
                            <a:schemeClr val="bg1"/>
                          </a:solidFill>
                          <a:effectLst/>
                          <a:latin typeface="나눔스퀘어라운드 Regular"/>
                          <a:ea typeface="나눔스퀘어라운드 Regular"/>
                          <a:cs typeface="+mn-cs"/>
                        </a:rPr>
                        <a:t>member</a:t>
                      </a:r>
                      <a:endParaRPr lang="en-US" altLang="ko-KR" sz="2500" b="0" i="0" u="none" strike="noStrike" kern="1200">
                        <a:solidFill>
                          <a:schemeClr val="bg1"/>
                        </a:solidFill>
                        <a:latin typeface="나눔스퀘어라운드 Regular"/>
                        <a:ea typeface="나눔스퀘어라운드 Regular"/>
                        <a:cs typeface="+mn-cs"/>
                      </a:endParaRPr>
                    </a:p>
                  </a:txBody>
                  <a:tcPr marL="127327" marR="127327" marT="57877" marB="57877" anchor="ctr">
                    <a:lnL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AF9B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2500" b="0" i="0" u="none" strike="noStrike" kern="1200">
                          <a:solidFill>
                            <a:schemeClr val="bg1"/>
                          </a:solidFill>
                          <a:effectLst/>
                          <a:latin typeface="나눔스퀘어라운드 Regular"/>
                          <a:ea typeface="나눔스퀘어라운드 Regular"/>
                          <a:cs typeface="+mn-cs"/>
                        </a:rPr>
                        <a:t>member</a:t>
                      </a:r>
                      <a:endParaRPr lang="en-US" altLang="ko-KR" sz="2500" b="0" i="0" u="none" strike="noStrike" kern="1200">
                        <a:solidFill>
                          <a:schemeClr val="bg1"/>
                        </a:solidFill>
                        <a:latin typeface="나눔스퀘어라운드 Regular"/>
                        <a:ea typeface="나눔스퀘어라운드 Regular"/>
                        <a:cs typeface="+mn-cs"/>
                      </a:endParaRPr>
                    </a:p>
                  </a:txBody>
                  <a:tcPr marL="127327" marR="127327" marT="57877" marB="57877" anchor="ctr">
                    <a:lnL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AF9B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2500" b="0" i="0" u="none" strike="noStrike" kern="1200">
                          <a:solidFill>
                            <a:schemeClr val="bg1"/>
                          </a:solidFill>
                          <a:effectLst/>
                          <a:latin typeface="나눔스퀘어라운드 Regular"/>
                          <a:ea typeface="나눔스퀘어라운드 Regular"/>
                          <a:cs typeface="+mn-cs"/>
                        </a:rPr>
                        <a:t>product</a:t>
                      </a:r>
                      <a:endParaRPr lang="ko-KR" altLang="en-US" sz="2500" b="0" i="0" u="none" strike="noStrike" kern="1200">
                        <a:solidFill>
                          <a:schemeClr val="bg1"/>
                        </a:solidFill>
                        <a:effectLst/>
                        <a:latin typeface="나눔스퀘어라운드 Regular"/>
                        <a:ea typeface="나눔스퀘어라운드 Regular"/>
                        <a:cs typeface="+mn-cs"/>
                      </a:endParaRPr>
                    </a:p>
                  </a:txBody>
                  <a:tcPr marL="127327" marR="127327" marT="57877" marB="57877" anchor="ctr">
                    <a:lnL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AF9B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2500" b="0" i="0" u="none" strike="noStrike" kern="1200">
                          <a:solidFill>
                            <a:schemeClr val="bg1"/>
                          </a:solidFill>
                          <a:effectLst/>
                          <a:latin typeface="나눔스퀘어라운드 Regular"/>
                          <a:ea typeface="나눔스퀘어라운드 Regular"/>
                          <a:cs typeface="+mn-cs"/>
                        </a:rPr>
                        <a:t>product</a:t>
                      </a:r>
                      <a:endParaRPr lang="ko-KR" altLang="en-US" sz="2500" b="0" i="0" u="none" strike="noStrike" kern="1200">
                        <a:solidFill>
                          <a:schemeClr val="bg1"/>
                        </a:solidFill>
                        <a:effectLst/>
                        <a:latin typeface="나눔스퀘어라운드 Regular"/>
                        <a:ea typeface="나눔스퀘어라운드 Regular"/>
                        <a:cs typeface="+mn-cs"/>
                      </a:endParaRPr>
                    </a:p>
                  </a:txBody>
                  <a:tcPr marL="127327" marR="127327" marT="57877" marB="57877" anchor="ctr">
                    <a:lnL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AF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000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6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라운드 Regular"/>
                          <a:ea typeface="나눔스퀘어라운드 Regular"/>
                          <a:cs typeface="+mn-cs"/>
                        </a:rPr>
                        <a:t>회원가입</a:t>
                      </a:r>
                      <a:endParaRPr lang="ko-KR" altLang="en-US" sz="16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Regular"/>
                        <a:ea typeface="나눔스퀘어라운드 Regular"/>
                        <a:cs typeface="+mn-cs"/>
                      </a:endParaRPr>
                    </a:p>
                  </a:txBody>
                  <a:tcPr marL="20016" marR="20016" marT="18197" marB="0" anchor="ctr">
                    <a:lnL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6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라운드 Regular"/>
                          <a:ea typeface="나눔스퀘어라운드 Regular"/>
                          <a:cs typeface="+mn-cs"/>
                        </a:rPr>
                        <a:t>아이디 저장</a:t>
                      </a:r>
                      <a:endParaRPr lang="ko-KR" altLang="en-US" sz="16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Regular"/>
                        <a:ea typeface="나눔스퀘어라운드 Regular"/>
                        <a:cs typeface="+mn-cs"/>
                      </a:endParaRPr>
                    </a:p>
                  </a:txBody>
                  <a:tcPr marL="20016" marR="20016" marT="18197" marB="0" anchor="ctr">
                    <a:lnL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6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라운드 Regular"/>
                          <a:ea typeface="나눔스퀘어라운드 Regular"/>
                          <a:cs typeface="+mn-cs"/>
                        </a:rPr>
                        <a:t>판매글 등록</a:t>
                      </a:r>
                      <a:endParaRPr lang="ko-KR" altLang="en-US" sz="16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Regular"/>
                        <a:ea typeface="나눔스퀘어라운드 Regular"/>
                        <a:cs typeface="+mn-cs"/>
                      </a:endParaRPr>
                    </a:p>
                  </a:txBody>
                  <a:tcPr marL="13597" marR="13597" marT="12361" marB="0" anchor="ctr">
                    <a:lnL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6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라운드 Regular"/>
                          <a:ea typeface="나눔스퀘어라운드 Regular"/>
                          <a:cs typeface="+mn-cs"/>
                        </a:rPr>
                        <a:t>상품 블라인드 처리 및 해제</a:t>
                      </a:r>
                      <a:endParaRPr lang="ko-KR" altLang="en-US" sz="16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Regular"/>
                        <a:ea typeface="나눔스퀘어라운드 Regular"/>
                        <a:cs typeface="+mn-cs"/>
                      </a:endParaRPr>
                    </a:p>
                  </a:txBody>
                  <a:tcPr marL="20016" marR="20016" marT="18197" marB="0" anchor="ctr">
                    <a:lnL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0000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6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라운드 Regular"/>
                          <a:ea typeface="나눔스퀘어라운드 Regular"/>
                          <a:cs typeface="+mn-cs"/>
                        </a:rPr>
                        <a:t>아이디 중복확인</a:t>
                      </a:r>
                      <a:endParaRPr lang="ko-KR" altLang="en-US" sz="16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Regular"/>
                        <a:ea typeface="나눔스퀘어라운드 Regular"/>
                        <a:cs typeface="+mn-cs"/>
                      </a:endParaRPr>
                    </a:p>
                  </a:txBody>
                  <a:tcPr marL="20016" marR="20016" marT="18197" marB="0" anchor="ctr">
                    <a:lnL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6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라운드 Regular"/>
                          <a:ea typeface="나눔스퀘어라운드 Regular"/>
                          <a:cs typeface="+mn-cs"/>
                        </a:rPr>
                        <a:t>아이디 찾기</a:t>
                      </a:r>
                      <a:endParaRPr lang="ko-KR" altLang="en-US" sz="16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Regular"/>
                        <a:ea typeface="나눔스퀘어라운드 Regular"/>
                        <a:cs typeface="+mn-cs"/>
                      </a:endParaRPr>
                    </a:p>
                  </a:txBody>
                  <a:tcPr marL="20016" marR="20016" marT="18197" marB="0" anchor="ctr">
                    <a:lnL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6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라운드 Regular"/>
                          <a:ea typeface="나눔스퀘어라운드 Regular"/>
                          <a:cs typeface="+mn-cs"/>
                        </a:rPr>
                        <a:t>판매글 수정</a:t>
                      </a:r>
                      <a:endParaRPr lang="ko-KR" altLang="en-US" sz="16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Regular"/>
                        <a:ea typeface="나눔스퀘어라운드 Regular"/>
                        <a:cs typeface="+mn-cs"/>
                      </a:endParaRPr>
                    </a:p>
                  </a:txBody>
                  <a:tcPr marL="13597" marR="13597" marT="12361" marB="0" anchor="ctr">
                    <a:lnL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6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라운드 Regular"/>
                          <a:ea typeface="나눔스퀘어라운드 Regular"/>
                          <a:cs typeface="+mn-cs"/>
                        </a:rPr>
                        <a:t>블라인드 판매 글 영구삭제</a:t>
                      </a:r>
                      <a:endParaRPr lang="ko-KR" altLang="en-US" sz="16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Regular"/>
                        <a:ea typeface="나눔스퀘어라운드 Regular"/>
                        <a:cs typeface="+mn-cs"/>
                      </a:endParaRPr>
                    </a:p>
                  </a:txBody>
                  <a:tcPr marL="20016" marR="20016" marT="18197" marB="0" anchor="ctr">
                    <a:lnL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000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6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라운드 Regular"/>
                          <a:ea typeface="나눔스퀘어라운드 Regular"/>
                          <a:cs typeface="+mn-cs"/>
                        </a:rPr>
                        <a:t>주소 등록 사이트 </a:t>
                      </a:r>
                      <a:r>
                        <a:rPr lang="en-US" altLang="ko-KR" sz="16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라운드 Regular"/>
                          <a:ea typeface="나눔스퀘어라운드 Regular"/>
                          <a:cs typeface="+mn-cs"/>
                        </a:rPr>
                        <a:t>api</a:t>
                      </a:r>
                      <a:endParaRPr lang="ko-KR" altLang="en-US" sz="16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라운드 Regular"/>
                        <a:ea typeface="나눔스퀘어라운드 Regular"/>
                        <a:cs typeface="+mn-cs"/>
                      </a:endParaRPr>
                    </a:p>
                  </a:txBody>
                  <a:tcPr marL="20016" marR="20016" marT="18197" marB="0" anchor="ctr">
                    <a:lnL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6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라운드 Regular"/>
                          <a:ea typeface="나눔스퀘어라운드 Regular"/>
                          <a:cs typeface="+mn-cs"/>
                        </a:rPr>
                        <a:t>비밀번호 재설정</a:t>
                      </a:r>
                      <a:endParaRPr lang="ko-KR" altLang="en-US" sz="16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Regular"/>
                        <a:ea typeface="나눔스퀘어라운드 Regular"/>
                        <a:cs typeface="+mn-cs"/>
                      </a:endParaRPr>
                    </a:p>
                  </a:txBody>
                  <a:tcPr marL="20016" marR="20016" marT="18197" marB="0" anchor="ctr">
                    <a:lnL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6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라운드 Regular"/>
                          <a:ea typeface="나눔스퀘어라운드 Regular"/>
                          <a:cs typeface="+mn-cs"/>
                        </a:rPr>
                        <a:t>상품 검색</a:t>
                      </a:r>
                      <a:endParaRPr lang="ko-KR" altLang="en-US" sz="16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Regular"/>
                        <a:ea typeface="나눔스퀘어라운드 Regular"/>
                        <a:cs typeface="+mn-cs"/>
                      </a:endParaRPr>
                    </a:p>
                  </a:txBody>
                  <a:tcPr marL="13597" marR="13597" marT="12361" marB="0" anchor="ctr">
                    <a:lnL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6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라운드 Regular"/>
                          <a:ea typeface="나눔스퀘어라운드 Regular"/>
                          <a:cs typeface="+mn-cs"/>
                        </a:rPr>
                        <a:t>회원 타입에 따라 </a:t>
                      </a:r>
                    </a:p>
                    <a:p>
                      <a:pPr algn="ctr">
                        <a:defRPr/>
                      </a:pPr>
                      <a:r>
                        <a:rPr lang="ko-KR" altLang="en-US" sz="16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라운드 Regular"/>
                          <a:ea typeface="나눔스퀘어라운드 Regular"/>
                          <a:cs typeface="+mn-cs"/>
                        </a:rPr>
                        <a:t>구매목록과 판매목록으로 </a:t>
                      </a:r>
                    </a:p>
                    <a:p>
                      <a:pPr algn="ctr">
                        <a:defRPr/>
                      </a:pPr>
                      <a:r>
                        <a:rPr lang="ko-KR" altLang="en-US" sz="16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라운드 Regular"/>
                          <a:ea typeface="나눔스퀘어라운드 Regular"/>
                          <a:cs typeface="+mn-cs"/>
                        </a:rPr>
                        <a:t>전환되는 마이페이지</a:t>
                      </a:r>
                    </a:p>
                  </a:txBody>
                  <a:tcPr marL="20016" marR="20016" marT="18197" marB="0" anchor="ctr">
                    <a:lnL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00000">
                <a:tc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6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라운드 Regular"/>
                          <a:ea typeface="나눔스퀘어라운드 Regular"/>
                          <a:cs typeface="+mn-cs"/>
                        </a:rPr>
                        <a:t>로그인</a:t>
                      </a:r>
                      <a:endParaRPr lang="ko-KR" altLang="en-US" sz="16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Regular"/>
                        <a:ea typeface="나눔스퀘어라운드 Regular"/>
                        <a:cs typeface="+mn-cs"/>
                      </a:endParaRPr>
                    </a:p>
                  </a:txBody>
                  <a:tcPr marL="20016" marR="20016" marT="18197" marB="0" anchor="ctr">
                    <a:lnL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6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라운드 Regular"/>
                          <a:ea typeface="나눔스퀘어라운드 Regular"/>
                          <a:cs typeface="+mn-cs"/>
                        </a:rPr>
                        <a:t>내 정보수정</a:t>
                      </a:r>
                      <a:endParaRPr lang="ko-KR" altLang="en-US" sz="16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Regular"/>
                        <a:ea typeface="나눔스퀘어라운드 Regular"/>
                        <a:cs typeface="+mn-cs"/>
                      </a:endParaRPr>
                    </a:p>
                  </a:txBody>
                  <a:tcPr marL="20016" marR="20016" marT="18197" marB="0" anchor="ctr">
                    <a:lnL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6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라운드 Regular"/>
                          <a:ea typeface="나눔스퀘어라운드 Regular"/>
                          <a:cs typeface="+mn-cs"/>
                        </a:rPr>
                        <a:t>판매글 상세페이지</a:t>
                      </a:r>
                      <a:endParaRPr lang="ko-KR" altLang="en-US" sz="16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Regular"/>
                        <a:ea typeface="나눔스퀘어라운드 Regular"/>
                        <a:cs typeface="+mn-cs"/>
                      </a:endParaRPr>
                    </a:p>
                  </a:txBody>
                  <a:tcPr marL="13597" marR="13597" marT="12361" marB="0" anchor="ctr">
                    <a:lnL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6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라운드 Regular"/>
                          <a:ea typeface="나눔스퀘어라운드 Regular"/>
                          <a:cs typeface="+mn-cs"/>
                        </a:rPr>
                        <a:t>12</a:t>
                      </a:r>
                      <a:r>
                        <a:rPr lang="ko-KR" altLang="en-US" sz="16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라운드 Regular"/>
                          <a:ea typeface="나눔스퀘어라운드 Regular"/>
                          <a:cs typeface="+mn-cs"/>
                        </a:rPr>
                        <a:t>개 이상부터 </a:t>
                      </a:r>
                    </a:p>
                    <a:p>
                      <a:pPr algn="ctr">
                        <a:defRPr/>
                      </a:pPr>
                      <a:r>
                        <a:rPr lang="ko-KR" altLang="en-US" sz="16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라운드 Regular"/>
                          <a:ea typeface="나눔스퀘어라운드 Regular"/>
                          <a:cs typeface="+mn-cs"/>
                        </a:rPr>
                        <a:t>페이징 처리되는 전체 상품 리스트</a:t>
                      </a:r>
                    </a:p>
                  </a:txBody>
                  <a:tcPr marL="20016" marR="20016" marT="18197" marB="0" anchor="ctr">
                    <a:lnL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0000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6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라운드 Regular"/>
                          <a:ea typeface="나눔스퀘어라운드 Regular"/>
                          <a:cs typeface="+mn-cs"/>
                        </a:rPr>
                        <a:t>소셜 로그인</a:t>
                      </a:r>
                      <a:endParaRPr lang="ko-KR" altLang="en-US" sz="16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Regular"/>
                        <a:ea typeface="나눔스퀘어라운드 Regular"/>
                        <a:cs typeface="+mn-cs"/>
                      </a:endParaRPr>
                    </a:p>
                  </a:txBody>
                  <a:tcPr marL="20016" marR="20016" marT="18197" marB="0" anchor="ctr">
                    <a:lnL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6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라운드 Regular"/>
                          <a:ea typeface="나눔스퀘어라운드 Regular"/>
                          <a:cs typeface="+mn-cs"/>
                        </a:rPr>
                        <a:t>회원탈퇴</a:t>
                      </a:r>
                      <a:endParaRPr lang="ko-KR" altLang="en-US" sz="16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Regular"/>
                        <a:ea typeface="나눔스퀘어라운드 Regular"/>
                        <a:cs typeface="+mn-cs"/>
                      </a:endParaRPr>
                    </a:p>
                  </a:txBody>
                  <a:tcPr marL="20016" marR="20016" marT="18197" marB="0" anchor="ctr">
                    <a:lnL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6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라운드 Regular"/>
                          <a:ea typeface="나눔스퀘어라운드 Regular"/>
                          <a:cs typeface="+mn-cs"/>
                        </a:rPr>
                        <a:t>판매글 블라인드</a:t>
                      </a:r>
                      <a:endParaRPr lang="ko-KR" altLang="en-US" sz="16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Regular"/>
                        <a:ea typeface="나눔스퀘어라운드 Regular"/>
                        <a:cs typeface="+mn-cs"/>
                      </a:endParaRPr>
                    </a:p>
                  </a:txBody>
                  <a:tcPr marL="13597" marR="13597" marT="12361" marB="0" anchor="ctr">
                    <a:lnL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6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라운드 Regular"/>
                          <a:ea typeface="나눔스퀘어라운드 Regular"/>
                          <a:cs typeface="+mn-cs"/>
                        </a:rPr>
                        <a:t>다양한 상품 정렬 기능</a:t>
                      </a:r>
                    </a:p>
                    <a:p>
                      <a:pPr algn="ctr">
                        <a:defRPr/>
                      </a:pPr>
                      <a:r>
                        <a:rPr lang="en-US" altLang="ko-KR" sz="16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라운드 Regular"/>
                          <a:ea typeface="나눔스퀘어라운드 Regular"/>
                          <a:cs typeface="+mn-cs"/>
                        </a:rPr>
                        <a:t>-</a:t>
                      </a:r>
                      <a:r>
                        <a:rPr lang="ko-KR" altLang="en-US" sz="16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라운드 Regular"/>
                          <a:ea typeface="나눔스퀘어라운드 Regular"/>
                          <a:cs typeface="+mn-cs"/>
                        </a:rPr>
                        <a:t>조회수</a:t>
                      </a:r>
                    </a:p>
                    <a:p>
                      <a:pPr algn="ctr">
                        <a:defRPr/>
                      </a:pPr>
                      <a:r>
                        <a:rPr lang="en-US" altLang="ko-KR" sz="16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라운드 Regular"/>
                          <a:ea typeface="나눔스퀘어라운드 Regular"/>
                          <a:cs typeface="+mn-cs"/>
                        </a:rPr>
                        <a:t>-</a:t>
                      </a:r>
                      <a:r>
                        <a:rPr lang="ko-KR" altLang="en-US" sz="16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라운드 Regular"/>
                          <a:ea typeface="나눔스퀘어라운드 Regular"/>
                          <a:cs typeface="+mn-cs"/>
                        </a:rPr>
                        <a:t>가격순</a:t>
                      </a:r>
                    </a:p>
                    <a:p>
                      <a:pPr algn="ctr">
                        <a:defRPr/>
                      </a:pPr>
                      <a:r>
                        <a:rPr lang="en-US" altLang="ko-KR" sz="16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라운드 Regular"/>
                          <a:ea typeface="나눔스퀘어라운드 Regular"/>
                          <a:cs typeface="+mn-cs"/>
                        </a:rPr>
                        <a:t>-</a:t>
                      </a:r>
                      <a:r>
                        <a:rPr lang="ko-KR" altLang="en-US" sz="16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라운드 Regular"/>
                          <a:ea typeface="나눔스퀘어라운드 Regular"/>
                          <a:cs typeface="+mn-cs"/>
                        </a:rPr>
                        <a:t>최신순</a:t>
                      </a:r>
                    </a:p>
                    <a:p>
                      <a:pPr algn="ctr">
                        <a:defRPr/>
                      </a:pPr>
                      <a:r>
                        <a:rPr lang="en-US" altLang="ko-KR" sz="16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라운드 Regular"/>
                          <a:ea typeface="나눔스퀘어라운드 Regular"/>
                          <a:cs typeface="+mn-cs"/>
                        </a:rPr>
                        <a:t>-</a:t>
                      </a:r>
                      <a:r>
                        <a:rPr lang="ko-KR" altLang="en-US" sz="16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라운드 Regular"/>
                          <a:ea typeface="나눔스퀘어라운드 Regular"/>
                          <a:cs typeface="+mn-cs"/>
                        </a:rPr>
                        <a:t>블라인드 여부</a:t>
                      </a:r>
                    </a:p>
                  </a:txBody>
                  <a:tcPr marL="20016" marR="20016" marT="18197" marB="0" anchor="ctr">
                    <a:lnL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00000">
                <a:tc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6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라운드 Regular"/>
                          <a:ea typeface="나눔스퀘어라운드 Regular"/>
                          <a:cs typeface="+mn-cs"/>
                        </a:rPr>
                        <a:t>로그아웃</a:t>
                      </a:r>
                      <a:endParaRPr lang="ko-KR" altLang="en-US" sz="16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Regular"/>
                        <a:ea typeface="나눔스퀘어라운드 Regular"/>
                        <a:cs typeface="+mn-cs"/>
                      </a:endParaRPr>
                    </a:p>
                  </a:txBody>
                  <a:tcPr marL="20016" marR="20016" marT="18197" marB="0" anchor="ctr">
                    <a:lnL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6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라운드 Regular"/>
                          <a:ea typeface="나눔스퀘어라운드 Regular"/>
                          <a:cs typeface="+mn-cs"/>
                        </a:rPr>
                        <a:t>회원 리스트</a:t>
                      </a:r>
                      <a:endParaRPr lang="ko-KR" altLang="en-US" sz="16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Regular"/>
                        <a:ea typeface="나눔스퀘어라운드 Regular"/>
                        <a:cs typeface="+mn-cs"/>
                      </a:endParaRPr>
                    </a:p>
                  </a:txBody>
                  <a:tcPr marL="20016" marR="20016" marT="18197" marB="0" anchor="ctr">
                    <a:lnL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6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라운드 Regular"/>
                          <a:ea typeface="나눔스퀘어라운드 Regular"/>
                          <a:cs typeface="+mn-cs"/>
                        </a:rPr>
                        <a:t>관리자픽 여부에 따라 변하는 등록</a:t>
                      </a:r>
                      <a:r>
                        <a:rPr lang="en-US" altLang="ko-KR" sz="16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라운드 Regular"/>
                          <a:ea typeface="나눔스퀘어라운드 Regular"/>
                          <a:cs typeface="+mn-cs"/>
                        </a:rPr>
                        <a:t>,</a:t>
                      </a:r>
                      <a:r>
                        <a:rPr lang="ko-KR" altLang="en-US" sz="16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라운드 Regular"/>
                          <a:ea typeface="나눔스퀘어라운드 Regular"/>
                          <a:cs typeface="+mn-cs"/>
                        </a:rPr>
                        <a:t>취소 버튼</a:t>
                      </a:r>
                      <a:endParaRPr lang="ko-KR" altLang="en-US" sz="16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Regular"/>
                        <a:ea typeface="나눔스퀘어라운드 Regular"/>
                        <a:cs typeface="+mn-cs"/>
                      </a:endParaRPr>
                    </a:p>
                  </a:txBody>
                  <a:tcPr marL="13597" marR="13597" marT="12361" marB="0" anchor="ctr">
                    <a:lnL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6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라운드 Regular"/>
                        <a:ea typeface="나눔스퀘어라운드 Regular"/>
                        <a:cs typeface="+mn-cs"/>
                      </a:endParaRPr>
                    </a:p>
                  </a:txBody>
                  <a:tcPr marL="20016" marR="20016" marT="18197" marB="0" anchor="ctr">
                    <a:lnL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90000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6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라운드 Regular"/>
                        <a:ea typeface="나눔스퀘어라운드 Regular"/>
                        <a:cs typeface="+mn-cs"/>
                      </a:endParaRPr>
                    </a:p>
                  </a:txBody>
                  <a:tcPr marL="20016" marR="20016" marT="18197" marB="0" anchor="ctr">
                    <a:lnL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6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라운드 Regular"/>
                          <a:ea typeface="나눔스퀘어라운드 Regular"/>
                          <a:cs typeface="+mn-cs"/>
                        </a:rPr>
                        <a:t>회원 삭제</a:t>
                      </a:r>
                      <a:endParaRPr lang="ko-KR" altLang="en-US" sz="16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Regular"/>
                        <a:ea typeface="나눔스퀘어라운드 Regular"/>
                        <a:cs typeface="+mn-cs"/>
                      </a:endParaRPr>
                    </a:p>
                  </a:txBody>
                  <a:tcPr marL="20016" marR="20016" marT="18197" marB="0" anchor="ctr">
                    <a:lnL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6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라운드 Regular"/>
                        <a:ea typeface="나눔스퀘어라운드 Regular"/>
                        <a:cs typeface="+mn-cs"/>
                      </a:endParaRPr>
                    </a:p>
                  </a:txBody>
                  <a:tcPr marL="13597" marR="13597" marT="12361" marB="0" anchor="ctr">
                    <a:lnL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6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라운드 Regular"/>
                        <a:ea typeface="나눔스퀘어라운드 Regular"/>
                        <a:cs typeface="+mn-cs"/>
                      </a:endParaRPr>
                    </a:p>
                  </a:txBody>
                  <a:tcPr marL="20016" marR="20016" marT="18197" marB="0" anchor="ctr">
                    <a:lnL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93244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CCB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1001">
            <a:extLst>
              <a:ext uri="{FF2B5EF4-FFF2-40B4-BE49-F238E27FC236}">
                <a16:creationId xmlns:a16="http://schemas.microsoft.com/office/drawing/2014/main" id="{AC694353-7991-6FEA-8FEE-A18124AA27B0}"/>
              </a:ext>
            </a:extLst>
          </p:cNvPr>
          <p:cNvGrpSpPr/>
          <p:nvPr/>
        </p:nvGrpSpPr>
        <p:grpSpPr>
          <a:xfrm>
            <a:off x="470888" y="477321"/>
            <a:ext cx="17343938" cy="9331072"/>
            <a:chOff x="470888" y="477321"/>
            <a:chExt cx="17343938" cy="9331072"/>
          </a:xfrm>
        </p:grpSpPr>
        <p:pic>
          <p:nvPicPr>
            <p:cNvPr id="5" name="Object 2">
              <a:extLst>
                <a:ext uri="{FF2B5EF4-FFF2-40B4-BE49-F238E27FC236}">
                  <a16:creationId xmlns:a16="http://schemas.microsoft.com/office/drawing/2014/main" id="{328B4E14-BC37-8CCF-9ECE-ADC1A70C14A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70888" y="477321"/>
              <a:ext cx="17343938" cy="9331072"/>
            </a:xfrm>
            <a:prstGeom prst="rect">
              <a:avLst/>
            </a:prstGeom>
          </p:spPr>
        </p:pic>
      </p:grp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CF2F9BC-EAD7-8AA7-D537-94C9C134C5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0915635"/>
              </p:ext>
            </p:extLst>
          </p:nvPr>
        </p:nvGraphicFramePr>
        <p:xfrm>
          <a:off x="1028700" y="1680267"/>
          <a:ext cx="16230600" cy="6926466"/>
        </p:xfrm>
        <a:graphic>
          <a:graphicData uri="http://schemas.openxmlformats.org/drawingml/2006/table">
            <a:tbl>
              <a:tblPr>
                <a:effectLst>
                  <a:outerShdw blurRad="50800" dist="38100" dir="2700000" algn="tl" rotWithShape="0">
                    <a:schemeClr val="bg1">
                      <a:lumMod val="50000"/>
                      <a:alpha val="40000"/>
                    </a:schemeClr>
                  </a:outerShdw>
                </a:effectLst>
              </a:tblPr>
              <a:tblGrid>
                <a:gridCol w="3246120">
                  <a:extLst>
                    <a:ext uri="{9D8B030D-6E8A-4147-A177-3AD203B41FA5}">
                      <a16:colId xmlns:a16="http://schemas.microsoft.com/office/drawing/2014/main" val="811725788"/>
                    </a:ext>
                  </a:extLst>
                </a:gridCol>
                <a:gridCol w="3246120">
                  <a:extLst>
                    <a:ext uri="{9D8B030D-6E8A-4147-A177-3AD203B41FA5}">
                      <a16:colId xmlns:a16="http://schemas.microsoft.com/office/drawing/2014/main" val="2354966631"/>
                    </a:ext>
                  </a:extLst>
                </a:gridCol>
                <a:gridCol w="3246120">
                  <a:extLst>
                    <a:ext uri="{9D8B030D-6E8A-4147-A177-3AD203B41FA5}">
                      <a16:colId xmlns:a16="http://schemas.microsoft.com/office/drawing/2014/main" val="2935136934"/>
                    </a:ext>
                  </a:extLst>
                </a:gridCol>
                <a:gridCol w="3246120">
                  <a:extLst>
                    <a:ext uri="{9D8B030D-6E8A-4147-A177-3AD203B41FA5}">
                      <a16:colId xmlns:a16="http://schemas.microsoft.com/office/drawing/2014/main" val="1272600839"/>
                    </a:ext>
                  </a:extLst>
                </a:gridCol>
                <a:gridCol w="3246120">
                  <a:extLst>
                    <a:ext uri="{9D8B030D-6E8A-4147-A177-3AD203B41FA5}">
                      <a16:colId xmlns:a16="http://schemas.microsoft.com/office/drawing/2014/main" val="1119664113"/>
                    </a:ext>
                  </a:extLst>
                </a:gridCol>
              </a:tblGrid>
              <a:tr h="553836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500" b="0" i="0" u="none" strike="noStrike" kern="1200" dirty="0">
                          <a:solidFill>
                            <a:schemeClr val="bg1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answer</a:t>
                      </a:r>
                    </a:p>
                  </a:txBody>
                  <a:tcPr marL="97135" marR="97135" marT="44153" marB="44153" anchor="ctr">
                    <a:lnL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AF9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500" b="0" i="0" u="none" strike="noStrike" kern="1200" dirty="0">
                          <a:solidFill>
                            <a:schemeClr val="bg1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category</a:t>
                      </a:r>
                    </a:p>
                  </a:txBody>
                  <a:tcPr marL="97135" marR="97135" marT="44153" marB="44153" anchor="ctr">
                    <a:lnL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AF9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500" b="0" i="0" u="none" strike="noStrike" kern="1200" dirty="0">
                          <a:solidFill>
                            <a:schemeClr val="bg1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help</a:t>
                      </a:r>
                    </a:p>
                  </a:txBody>
                  <a:tcPr marL="97135" marR="97135" marT="44153" marB="44153" anchor="ctr">
                    <a:lnL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AF9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500" b="0" i="0" u="none" strike="noStrike" kern="1200" dirty="0">
                          <a:solidFill>
                            <a:schemeClr val="bg1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notice</a:t>
                      </a:r>
                    </a:p>
                  </a:txBody>
                  <a:tcPr marL="97135" marR="97135" marT="44153" marB="44153" anchor="ctr">
                    <a:lnL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AF9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500" b="0" i="0" u="none" strike="noStrike" kern="1200" dirty="0">
                          <a:solidFill>
                            <a:schemeClr val="bg1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order</a:t>
                      </a:r>
                    </a:p>
                  </a:txBody>
                  <a:tcPr marL="97135" marR="97135" marT="44153" marB="44153" anchor="ctr">
                    <a:lnL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AF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375942"/>
                  </a:ext>
                </a:extLst>
              </a:tr>
              <a:tr h="1274526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1:1</a:t>
                      </a:r>
                      <a:r>
                        <a:rPr lang="ko-KR" altLang="en-US" sz="16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문의 답글 작성</a:t>
                      </a:r>
                      <a:endParaRPr lang="en-US" sz="1600" b="0" i="0" u="none" strike="noStrik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  <a:cs typeface="+mn-cs"/>
                      </a:endParaRPr>
                    </a:p>
                  </a:txBody>
                  <a:tcPr marL="7817" marR="7817" marT="7107" marB="0" anchor="ctr">
                    <a:lnL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대분류 카테고리 클릭 시 </a:t>
                      </a:r>
                      <a:endParaRPr lang="en-US" altLang="ko-KR" sz="1600" b="0" i="0" u="none" strike="noStrik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비동기로 소분류 카테고리 </a:t>
                      </a:r>
                      <a:endParaRPr lang="en-US" altLang="ko-KR" sz="1600" b="0" i="0" u="none" strike="noStrik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리스트를 생성</a:t>
                      </a:r>
                      <a:r>
                        <a:rPr lang="en-US" altLang="ko-KR" sz="16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,</a:t>
                      </a:r>
                      <a:r>
                        <a:rPr lang="ko-KR" altLang="en-US" sz="16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삭제</a:t>
                      </a:r>
                      <a:endParaRPr lang="en-US" sz="1600" b="0" i="0" u="none" strike="noStrik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  <a:cs typeface="+mn-cs"/>
                      </a:endParaRPr>
                    </a:p>
                  </a:txBody>
                  <a:tcPr marL="7817" marR="7817" marT="7107" marB="0" anchor="ctr">
                    <a:lnL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문의 타입에 따라 </a:t>
                      </a:r>
                      <a:endParaRPr lang="en-US" altLang="ko-KR" sz="16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  <a:p>
                      <a:pPr algn="ctr" fontAlgn="ctr"/>
                      <a:r>
                        <a:rPr lang="en-US" altLang="ko-KR" sz="16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5</a:t>
                      </a:r>
                      <a:r>
                        <a:rPr lang="ko-KR" altLang="en-US" sz="16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가지 타입으로 전환되며 </a:t>
                      </a:r>
                      <a:endParaRPr lang="en-US" altLang="ko-KR" sz="16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  <a:p>
                      <a:pPr algn="ctr" fontAlgn="ctr"/>
                      <a:r>
                        <a:rPr lang="ko-KR" altLang="en-US" sz="16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본인의 작성 글만 보여지는 </a:t>
                      </a:r>
                      <a:endParaRPr lang="en-US" altLang="ko-KR" sz="16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  <a:p>
                      <a:pPr algn="ctr" fontAlgn="ctr"/>
                      <a:r>
                        <a:rPr lang="en-US" altLang="ko-KR" sz="16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1:1</a:t>
                      </a:r>
                      <a:r>
                        <a:rPr lang="ko-KR" altLang="en-US" sz="16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문의 리스트</a:t>
                      </a:r>
                    </a:p>
                  </a:txBody>
                  <a:tcPr marL="15270" marR="15270" marT="13882" marB="0" anchor="ctr">
                    <a:lnL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공고 타입에 따라 </a:t>
                      </a:r>
                      <a:endParaRPr lang="en-US" altLang="ko-KR" sz="16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  <a:p>
                      <a:pPr algn="ctr" fontAlgn="ctr"/>
                      <a:r>
                        <a:rPr lang="ko-KR" altLang="en-US" sz="16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이벤트와 공지로 전환되는 </a:t>
                      </a:r>
                      <a:endParaRPr lang="en-US" altLang="ko-KR" sz="16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  <a:p>
                      <a:pPr algn="ctr" fontAlgn="ctr"/>
                      <a:r>
                        <a:rPr lang="ko-KR" altLang="en-US" sz="16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공고 리스트 </a:t>
                      </a:r>
                    </a:p>
                  </a:txBody>
                  <a:tcPr marL="15270" marR="15270" marT="13882" marB="0" anchor="ctr">
                    <a:lnL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4</a:t>
                      </a:r>
                      <a:r>
                        <a:rPr lang="ko-KR" altLang="en-US" sz="16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단계 결제 단계 구축</a:t>
                      </a:r>
                      <a:endParaRPr lang="en-US" altLang="ko-KR" sz="16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  <a:p>
                      <a:pPr algn="ctr" fontAlgn="ctr"/>
                      <a:r>
                        <a:rPr lang="en-US" altLang="ko-KR" sz="16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-</a:t>
                      </a:r>
                      <a:r>
                        <a:rPr lang="ko-KR" altLang="en-US" sz="16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주문 요청</a:t>
                      </a:r>
                      <a:r>
                        <a:rPr lang="en-US" altLang="ko-KR" sz="16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 </a:t>
                      </a:r>
                    </a:p>
                    <a:p>
                      <a:pPr algn="ctr" fontAlgn="ctr"/>
                      <a:r>
                        <a:rPr lang="en-US" altLang="ko-KR" sz="16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–</a:t>
                      </a:r>
                      <a:r>
                        <a:rPr lang="ko-KR" altLang="en-US" sz="16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주문 수락</a:t>
                      </a:r>
                      <a:endParaRPr lang="en-US" altLang="ko-KR" sz="16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  <a:p>
                      <a:pPr algn="ctr" fontAlgn="ctr"/>
                      <a:r>
                        <a:rPr lang="en-US" altLang="ko-KR" sz="16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-</a:t>
                      </a:r>
                      <a:r>
                        <a:rPr lang="ko-KR" altLang="en-US" sz="16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주문 확정</a:t>
                      </a:r>
                      <a:endParaRPr lang="en-US" altLang="ko-KR" sz="16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  <a:p>
                      <a:pPr algn="ctr" fontAlgn="ctr"/>
                      <a:r>
                        <a:rPr lang="en-US" altLang="ko-KR" sz="16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-</a:t>
                      </a:r>
                      <a:r>
                        <a:rPr lang="ko-KR" altLang="en-US" sz="16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주문 취소</a:t>
                      </a:r>
                    </a:p>
                  </a:txBody>
                  <a:tcPr marL="15270" marR="15270" marT="13882" marB="0" anchor="ctr">
                    <a:lnL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7862780"/>
                  </a:ext>
                </a:extLst>
              </a:tr>
              <a:tr h="1274526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모달로 구현한 </a:t>
                      </a:r>
                      <a:r>
                        <a:rPr lang="en-US" altLang="ko-KR" sz="16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1:1</a:t>
                      </a:r>
                      <a:r>
                        <a:rPr lang="ko-KR" altLang="en-US" sz="16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문의 답글 수정</a:t>
                      </a:r>
                      <a:endParaRPr lang="en-US" sz="1600" b="0" i="0" u="none" strike="noStrik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  <a:cs typeface="+mn-cs"/>
                      </a:endParaRPr>
                    </a:p>
                  </a:txBody>
                  <a:tcPr marL="7817" marR="7817" marT="7107" marB="0" anchor="ctr">
                    <a:lnL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등록된 카테고리를 실시간으로 추가하는 카테고리 리스트 </a:t>
                      </a:r>
                    </a:p>
                  </a:txBody>
                  <a:tcPr marL="15270" marR="15270" marT="13882" marB="0" anchor="ctr">
                    <a:lnL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1:1</a:t>
                      </a:r>
                      <a:r>
                        <a:rPr lang="ko-KR" altLang="en-US" sz="16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문의 등록</a:t>
                      </a:r>
                    </a:p>
                  </a:txBody>
                  <a:tcPr marL="15270" marR="15270" marT="13882" marB="0" anchor="ctr">
                    <a:lnL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공고 등록</a:t>
                      </a:r>
                    </a:p>
                  </a:txBody>
                  <a:tcPr marL="15270" marR="15270" marT="13882" marB="0" anchor="ctr">
                    <a:lnL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결제 단계에 따라 가변하는 </a:t>
                      </a:r>
                      <a:endParaRPr lang="en-US" altLang="ko-KR" sz="16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  <a:p>
                      <a:pPr algn="ctr" fontAlgn="ctr"/>
                      <a:r>
                        <a:rPr lang="ko-KR" altLang="en-US" sz="16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주문 수락</a:t>
                      </a:r>
                      <a:r>
                        <a:rPr lang="en-US" altLang="ko-KR" sz="16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, </a:t>
                      </a:r>
                      <a:r>
                        <a:rPr lang="ko-KR" altLang="en-US" sz="16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확정</a:t>
                      </a:r>
                      <a:r>
                        <a:rPr lang="en-US" altLang="ko-KR" sz="16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, </a:t>
                      </a:r>
                      <a:r>
                        <a:rPr lang="ko-KR" altLang="en-US" sz="16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취소버튼</a:t>
                      </a:r>
                    </a:p>
                  </a:txBody>
                  <a:tcPr marL="15270" marR="15270" marT="13882" marB="0" anchor="ctr">
                    <a:lnL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8338780"/>
                  </a:ext>
                </a:extLst>
              </a:tr>
              <a:tr h="1274526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모달로 구현한 </a:t>
                      </a:r>
                      <a:r>
                        <a:rPr lang="en-US" altLang="ko-KR" sz="16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1:1</a:t>
                      </a:r>
                      <a:r>
                        <a:rPr lang="ko-KR" altLang="en-US" sz="16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문의 답글 삭제</a:t>
                      </a:r>
                      <a:endParaRPr lang="en-US" sz="1600" b="0" i="0" u="none" strike="noStrik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  <a:cs typeface="+mn-cs"/>
                      </a:endParaRPr>
                    </a:p>
                  </a:txBody>
                  <a:tcPr marL="7817" marR="7817" marT="7107" marB="0" anchor="ctr">
                    <a:lnL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카테고리 등록</a:t>
                      </a:r>
                    </a:p>
                  </a:txBody>
                  <a:tcPr marL="15270" marR="15270" marT="13882" marB="0" anchor="ctr">
                    <a:lnL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답글 유무에 따라 가변하는 </a:t>
                      </a:r>
                      <a:endParaRPr lang="en-US" altLang="ko-KR" sz="16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  <a:p>
                      <a:pPr algn="ctr" fontAlgn="ctr"/>
                      <a:r>
                        <a:rPr lang="en-US" altLang="ko-KR" sz="16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1:1</a:t>
                      </a:r>
                      <a:r>
                        <a:rPr lang="ko-KR" altLang="en-US" sz="16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문의 상세페이지</a:t>
                      </a:r>
                    </a:p>
                  </a:txBody>
                  <a:tcPr marL="15270" marR="15270" marT="13882" marB="0" anchor="ctr">
                    <a:lnL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공고 상세페이지</a:t>
                      </a:r>
                    </a:p>
                  </a:txBody>
                  <a:tcPr marL="15270" marR="15270" marT="13882" marB="0" anchor="ctr">
                    <a:lnL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상품별 전체 주문자 조회 가능</a:t>
                      </a:r>
                    </a:p>
                  </a:txBody>
                  <a:tcPr marL="15270" marR="15270" marT="13882" marB="0" anchor="ctr">
                    <a:lnL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758374"/>
                  </a:ext>
                </a:extLst>
              </a:tr>
              <a:tr h="1274526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b="0" i="0" u="none" strike="noStrik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  <a:cs typeface="+mn-cs"/>
                      </a:endParaRPr>
                    </a:p>
                  </a:txBody>
                  <a:tcPr marL="7817" marR="7817" marT="7107" marB="0" anchor="ctr">
                    <a:lnL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카테고리 삭제</a:t>
                      </a:r>
                    </a:p>
                  </a:txBody>
                  <a:tcPr marL="15270" marR="15270" marT="13882" marB="0" anchor="ctr">
                    <a:lnL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1:1</a:t>
                      </a:r>
                      <a:r>
                        <a:rPr lang="ko-KR" altLang="en-US" sz="16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문의 수정</a:t>
                      </a:r>
                    </a:p>
                  </a:txBody>
                  <a:tcPr marL="15270" marR="15270" marT="13882" marB="0" anchor="ctr">
                    <a:lnL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공고 수정</a:t>
                      </a:r>
                    </a:p>
                  </a:txBody>
                  <a:tcPr marL="15270" marR="15270" marT="13882" marB="0" anchor="ctr">
                    <a:lnL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15270" marR="15270" marT="13882" marB="0" anchor="ctr">
                    <a:lnL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6720387"/>
                  </a:ext>
                </a:extLst>
              </a:tr>
              <a:tr h="1274526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b="0" i="0" u="none" strike="noStrik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  <a:cs typeface="+mn-cs"/>
                      </a:endParaRPr>
                    </a:p>
                  </a:txBody>
                  <a:tcPr marL="7817" marR="7817" marT="7107" marB="0" anchor="ctr">
                    <a:lnL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b="0" i="0" u="none" strike="noStrik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  <a:cs typeface="+mn-cs"/>
                      </a:endParaRPr>
                    </a:p>
                  </a:txBody>
                  <a:tcPr marL="15270" marR="15270" marT="13882" marB="0" anchor="ctr">
                    <a:lnL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1:1</a:t>
                      </a:r>
                      <a:r>
                        <a:rPr lang="ko-KR" altLang="en-US" sz="16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문의 삭제</a:t>
                      </a:r>
                    </a:p>
                  </a:txBody>
                  <a:tcPr marL="15270" marR="15270" marT="13882" marB="0" anchor="ctr">
                    <a:lnL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공고 삭제</a:t>
                      </a:r>
                    </a:p>
                  </a:txBody>
                  <a:tcPr marL="15270" marR="15270" marT="13882" marB="0" anchor="ctr">
                    <a:lnL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15270" marR="15270" marT="13882" marB="0" anchor="ctr">
                    <a:lnL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22422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646870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CCB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1001">
            <a:extLst>
              <a:ext uri="{FF2B5EF4-FFF2-40B4-BE49-F238E27FC236}">
                <a16:creationId xmlns:a16="http://schemas.microsoft.com/office/drawing/2014/main" id="{AC694353-7991-6FEA-8FEE-A18124AA27B0}"/>
              </a:ext>
            </a:extLst>
          </p:cNvPr>
          <p:cNvGrpSpPr/>
          <p:nvPr/>
        </p:nvGrpSpPr>
        <p:grpSpPr>
          <a:xfrm>
            <a:off x="470888" y="477321"/>
            <a:ext cx="17343938" cy="9331072"/>
            <a:chOff x="470888" y="477321"/>
            <a:chExt cx="17343938" cy="9331072"/>
          </a:xfrm>
        </p:grpSpPr>
        <p:pic>
          <p:nvPicPr>
            <p:cNvPr id="5" name="Object 2">
              <a:extLst>
                <a:ext uri="{FF2B5EF4-FFF2-40B4-BE49-F238E27FC236}">
                  <a16:creationId xmlns:a16="http://schemas.microsoft.com/office/drawing/2014/main" id="{328B4E14-BC37-8CCF-9ECE-ADC1A70C14A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70888" y="477321"/>
              <a:ext cx="17343938" cy="9331072"/>
            </a:xfrm>
            <a:prstGeom prst="rect">
              <a:avLst/>
            </a:prstGeom>
          </p:spPr>
        </p:pic>
      </p:grpSp>
      <p:grpSp>
        <p:nvGrpSpPr>
          <p:cNvPr id="3" name="그룹 1002">
            <a:extLst>
              <a:ext uri="{FF2B5EF4-FFF2-40B4-BE49-F238E27FC236}">
                <a16:creationId xmlns:a16="http://schemas.microsoft.com/office/drawing/2014/main" id="{4118B0C5-4C09-4194-3A66-CF14AFD43634}"/>
              </a:ext>
            </a:extLst>
          </p:cNvPr>
          <p:cNvGrpSpPr/>
          <p:nvPr/>
        </p:nvGrpSpPr>
        <p:grpSpPr>
          <a:xfrm>
            <a:off x="14020800" y="5981700"/>
            <a:ext cx="3701927" cy="3546398"/>
            <a:chOff x="13608298" y="5656039"/>
            <a:chExt cx="3701927" cy="3546398"/>
          </a:xfrm>
        </p:grpSpPr>
        <p:pic>
          <p:nvPicPr>
            <p:cNvPr id="7" name="Object 6">
              <a:extLst>
                <a:ext uri="{FF2B5EF4-FFF2-40B4-BE49-F238E27FC236}">
                  <a16:creationId xmlns:a16="http://schemas.microsoft.com/office/drawing/2014/main" id="{388784DE-CDF7-0948-7A13-8B8B13FC65F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 rot="21060000">
              <a:off x="13608298" y="5656039"/>
              <a:ext cx="3701927" cy="3546398"/>
            </a:xfrm>
            <a:prstGeom prst="rect">
              <a:avLst/>
            </a:prstGeom>
          </p:spPr>
        </p:pic>
      </p:grp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CF2F9BC-EAD7-8AA7-D537-94C9C134C5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6828172"/>
              </p:ext>
            </p:extLst>
          </p:nvPr>
        </p:nvGraphicFramePr>
        <p:xfrm>
          <a:off x="1028700" y="1018731"/>
          <a:ext cx="16230600" cy="4153836"/>
        </p:xfrm>
        <a:graphic>
          <a:graphicData uri="http://schemas.openxmlformats.org/drawingml/2006/table">
            <a:tbl>
              <a:tblPr>
                <a:effectLst>
                  <a:outerShdw blurRad="50800" dist="38100" dir="2700000" algn="tl" rotWithShape="0">
                    <a:schemeClr val="bg1">
                      <a:lumMod val="50000"/>
                      <a:alpha val="40000"/>
                    </a:schemeClr>
                  </a:outerShdw>
                </a:effectLst>
              </a:tblPr>
              <a:tblGrid>
                <a:gridCol w="3246120">
                  <a:extLst>
                    <a:ext uri="{9D8B030D-6E8A-4147-A177-3AD203B41FA5}">
                      <a16:colId xmlns:a16="http://schemas.microsoft.com/office/drawing/2014/main" val="811725788"/>
                    </a:ext>
                  </a:extLst>
                </a:gridCol>
                <a:gridCol w="3246120">
                  <a:extLst>
                    <a:ext uri="{9D8B030D-6E8A-4147-A177-3AD203B41FA5}">
                      <a16:colId xmlns:a16="http://schemas.microsoft.com/office/drawing/2014/main" val="2354966631"/>
                    </a:ext>
                  </a:extLst>
                </a:gridCol>
                <a:gridCol w="3246120">
                  <a:extLst>
                    <a:ext uri="{9D8B030D-6E8A-4147-A177-3AD203B41FA5}">
                      <a16:colId xmlns:a16="http://schemas.microsoft.com/office/drawing/2014/main" val="2935136934"/>
                    </a:ext>
                  </a:extLst>
                </a:gridCol>
                <a:gridCol w="3246120">
                  <a:extLst>
                    <a:ext uri="{9D8B030D-6E8A-4147-A177-3AD203B41FA5}">
                      <a16:colId xmlns:a16="http://schemas.microsoft.com/office/drawing/2014/main" val="1272600839"/>
                    </a:ext>
                  </a:extLst>
                </a:gridCol>
                <a:gridCol w="3246120">
                  <a:extLst>
                    <a:ext uri="{9D8B030D-6E8A-4147-A177-3AD203B41FA5}">
                      <a16:colId xmlns:a16="http://schemas.microsoft.com/office/drawing/2014/main" val="1119664113"/>
                    </a:ext>
                  </a:extLst>
                </a:gridCol>
              </a:tblGrid>
              <a:tr h="55383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200" b="0" i="0" u="none" strike="noStrike" kern="1200">
                          <a:solidFill>
                            <a:schemeClr val="bg1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report</a:t>
                      </a:r>
                      <a:endParaRPr lang="ko-KR" altLang="en-US" sz="2200" b="0" i="0" u="none" strike="noStrike" kern="1200" dirty="0">
                        <a:solidFill>
                          <a:schemeClr val="bg1"/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  <a:cs typeface="+mn-cs"/>
                      </a:endParaRPr>
                    </a:p>
                  </a:txBody>
                  <a:tcPr marL="86494" marR="86494" marT="39316" marB="39316" anchor="ctr">
                    <a:lnL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AF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200" b="0" i="0" u="none" strike="noStrike">
                          <a:solidFill>
                            <a:schemeClr val="bg1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review</a:t>
                      </a:r>
                      <a:endParaRPr lang="ko-KR" altLang="en-US" sz="2200" b="0" i="0" u="none" strike="noStrike" dirty="0">
                        <a:solidFill>
                          <a:schemeClr val="bg1"/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86494" marR="86494" marT="39316" marB="39316" anchor="ctr">
                    <a:lnL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AF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2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review Like</a:t>
                      </a:r>
                      <a:endParaRPr lang="ko-KR" altLang="en-US" sz="2200" b="0" i="0" u="none" strike="noStrike" dirty="0">
                        <a:solidFill>
                          <a:schemeClr val="bg1"/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86494" marR="86494" marT="39316" marB="39316" anchor="ctr">
                    <a:lnL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AF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2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support</a:t>
                      </a:r>
                      <a:endParaRPr lang="ko-KR" altLang="en-US" sz="2200" b="0" i="0" u="none" strike="noStrike" dirty="0">
                        <a:solidFill>
                          <a:schemeClr val="bg1"/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86494" marR="86494" marT="39316" marB="39316" anchor="ctr">
                    <a:lnL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AF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2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wish</a:t>
                      </a:r>
                      <a:endParaRPr lang="ko-KR" altLang="en-US" sz="2200" b="0" i="0" u="none" strike="noStrike" dirty="0">
                        <a:solidFill>
                          <a:schemeClr val="bg1"/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86494" marR="86494" marT="39316" marB="39316" anchor="ctr">
                    <a:lnL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AF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375942"/>
                  </a:ext>
                </a:extLst>
              </a:tr>
              <a:tr h="900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신고 리스트</a:t>
                      </a:r>
                    </a:p>
                  </a:txBody>
                  <a:tcPr marL="13597" marR="13597" marT="12361" marB="0" anchor="ctr">
                    <a:lnL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상품번호에 해당하는 </a:t>
                      </a:r>
                      <a:endParaRPr lang="en-US" altLang="ko-KR" sz="16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  <a:p>
                      <a:pPr algn="ctr" fontAlgn="ctr"/>
                      <a:r>
                        <a:rPr lang="ko-KR" altLang="en-US" sz="16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리뷰 리스트를 </a:t>
                      </a:r>
                      <a:r>
                        <a:rPr lang="en-US" altLang="ko-KR" sz="16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DTO</a:t>
                      </a:r>
                      <a:r>
                        <a:rPr lang="ko-KR" altLang="en-US" sz="16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에 저장하여 출력</a:t>
                      </a:r>
                    </a:p>
                  </a:txBody>
                  <a:tcPr marL="13597" marR="13597" marT="12361" marB="0" anchor="ctr">
                    <a:lnL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리뷰 공감 등록</a:t>
                      </a:r>
                      <a:endParaRPr lang="ko-KR" altLang="en-US" sz="16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13597" marR="13597" marT="12361" marB="0" anchor="ctr">
                    <a:lnL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상품번호에 해당하는 </a:t>
                      </a:r>
                      <a:endParaRPr lang="en-US" altLang="ko-KR" sz="16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  <a:p>
                      <a:pPr algn="ctr" fontAlgn="ctr"/>
                      <a:r>
                        <a:rPr lang="ko-KR" altLang="en-US" sz="16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상품문의 리스트를 </a:t>
                      </a:r>
                      <a:endParaRPr lang="en-US" altLang="ko-KR" sz="16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  <a:p>
                      <a:pPr algn="ctr" fontAlgn="ctr"/>
                      <a:r>
                        <a:rPr lang="en-US" altLang="ko-KR" sz="16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DTO</a:t>
                      </a:r>
                      <a:r>
                        <a:rPr lang="ko-KR" altLang="en-US" sz="16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에 저장하여 출력</a:t>
                      </a:r>
                    </a:p>
                  </a:txBody>
                  <a:tcPr marL="13597" marR="13597" marT="12361" marB="0" anchor="ctr">
                    <a:lnL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찜 목록 리스트</a:t>
                      </a:r>
                    </a:p>
                  </a:txBody>
                  <a:tcPr marL="13597" marR="13597" marT="12361" marB="0" anchor="ctr">
                    <a:lnL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7862780"/>
                  </a:ext>
                </a:extLst>
              </a:tr>
              <a:tr h="900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신고 등록</a:t>
                      </a:r>
                      <a:endParaRPr lang="ko-KR" altLang="en-US" sz="16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13597" marR="13597" marT="12361" marB="0" anchor="ctr">
                    <a:lnL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리뷰 작성</a:t>
                      </a:r>
                    </a:p>
                  </a:txBody>
                  <a:tcPr marL="13597" marR="13597" marT="12361" marB="0" anchor="ctr">
                    <a:lnL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리뷰 공감 삭제</a:t>
                      </a:r>
                      <a:endParaRPr lang="ko-KR" altLang="en-US" sz="16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13597" marR="13597" marT="12361" marB="0" anchor="ctr">
                    <a:lnL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상품문의번호에 해당하는 </a:t>
                      </a:r>
                      <a:endParaRPr lang="en-US" altLang="ko-KR" sz="16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  <a:p>
                      <a:pPr algn="ctr" fontAlgn="ctr"/>
                      <a:r>
                        <a:rPr lang="ko-KR" altLang="en-US" sz="16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댓글 및 </a:t>
                      </a:r>
                      <a:r>
                        <a:rPr lang="ko-KR" altLang="en-US" sz="1600" b="0" i="0" u="none" strike="noStrike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대댓글</a:t>
                      </a:r>
                      <a:r>
                        <a:rPr lang="ko-KR" altLang="en-US" sz="16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 등록</a:t>
                      </a:r>
                    </a:p>
                  </a:txBody>
                  <a:tcPr marL="13597" marR="13597" marT="12361" marB="0" anchor="ctr">
                    <a:lnL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찜 등록</a:t>
                      </a:r>
                      <a:endParaRPr lang="ko-KR" altLang="en-US" sz="16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13597" marR="13597" marT="12361" marB="0" anchor="ctr">
                    <a:lnL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8338780"/>
                  </a:ext>
                </a:extLst>
              </a:tr>
              <a:tr h="900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모달로 구현한 신고 상세페이지 </a:t>
                      </a:r>
                      <a:endParaRPr lang="ko-KR" altLang="en-US" sz="16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13597" marR="13597" marT="12361" marB="0" anchor="ctr">
                    <a:lnL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리뷰 수정</a:t>
                      </a:r>
                    </a:p>
                  </a:txBody>
                  <a:tcPr marL="13597" marR="13597" marT="12361" marB="0" anchor="ctr">
                    <a:lnL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공감 유무에 따라 가변하는 </a:t>
                      </a:r>
                      <a:endParaRPr lang="en-US" altLang="ko-KR" sz="16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  <a:p>
                      <a:pPr algn="ctr" fontAlgn="ctr"/>
                      <a:r>
                        <a:rPr lang="ko-KR" altLang="en-US" sz="16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리뷰 공감 증감 버튼</a:t>
                      </a:r>
                    </a:p>
                  </a:txBody>
                  <a:tcPr marL="13597" marR="13597" marT="12361" marB="0" anchor="ctr">
                    <a:lnL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상품문의 댓글 및 </a:t>
                      </a:r>
                      <a:r>
                        <a:rPr lang="ko-KR" altLang="en-US" sz="1600" b="0" i="0" u="none" strike="noStrike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대댓글</a:t>
                      </a:r>
                      <a:r>
                        <a:rPr lang="ko-KR" altLang="en-US" sz="16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 수정</a:t>
                      </a:r>
                    </a:p>
                  </a:txBody>
                  <a:tcPr marL="13597" marR="13597" marT="12361" marB="0" anchor="ctr">
                    <a:lnL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찜 삭제 및 전체삭제</a:t>
                      </a:r>
                      <a:endParaRPr lang="ko-KR" altLang="en-US" sz="16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13597" marR="13597" marT="12361" marB="0" anchor="ctr">
                    <a:lnL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758374"/>
                  </a:ext>
                </a:extLst>
              </a:tr>
              <a:tr h="900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신고 삭제</a:t>
                      </a:r>
                      <a:endParaRPr lang="ko-KR" altLang="en-US" sz="16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13597" marR="13597" marT="12361" marB="0" anchor="ctr">
                    <a:lnL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리뷰 삭제</a:t>
                      </a:r>
                      <a:endParaRPr lang="ko-KR" altLang="en-US" sz="16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13597" marR="13597" marT="12361" marB="0" anchor="ctr">
                    <a:lnL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리뷰 공감 개수 표시</a:t>
                      </a:r>
                      <a:endParaRPr lang="ko-KR" altLang="en-US" sz="16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13597" marR="13597" marT="12361" marB="0" anchor="ctr">
                    <a:lnL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상품문의 댓글 및 대댓글 삭제</a:t>
                      </a:r>
                      <a:endParaRPr lang="ko-KR" altLang="en-US" sz="16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13597" marR="13597" marT="12361" marB="0" anchor="ctr">
                    <a:lnL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13597" marR="13597" marT="12361" marB="0" anchor="ctr">
                    <a:lnL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6720387"/>
                  </a:ext>
                </a:extLst>
              </a:tr>
            </a:tbl>
          </a:graphicData>
        </a:graphic>
      </p:graphicFrame>
      <p:grpSp>
        <p:nvGrpSpPr>
          <p:cNvPr id="15" name="그룹 14">
            <a:extLst>
              <a:ext uri="{FF2B5EF4-FFF2-40B4-BE49-F238E27FC236}">
                <a16:creationId xmlns:a16="http://schemas.microsoft.com/office/drawing/2014/main" id="{4B9E8543-6ECE-FE03-F71C-DF299C290693}"/>
              </a:ext>
            </a:extLst>
          </p:cNvPr>
          <p:cNvGrpSpPr/>
          <p:nvPr/>
        </p:nvGrpSpPr>
        <p:grpSpPr>
          <a:xfrm>
            <a:off x="685800" y="7200900"/>
            <a:ext cx="5257800" cy="2417789"/>
            <a:chOff x="649069" y="7660393"/>
            <a:chExt cx="4443732" cy="1982862"/>
          </a:xfrm>
        </p:grpSpPr>
        <p:pic>
          <p:nvPicPr>
            <p:cNvPr id="9" name="Object 6">
              <a:extLst>
                <a:ext uri="{FF2B5EF4-FFF2-40B4-BE49-F238E27FC236}">
                  <a16:creationId xmlns:a16="http://schemas.microsoft.com/office/drawing/2014/main" id="{1F2AD89D-3BC5-D561-B12A-BBF308A356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4579" b="59412"/>
            <a:stretch/>
          </p:blipFill>
          <p:spPr>
            <a:xfrm rot="21415322">
              <a:off x="696203" y="7660393"/>
              <a:ext cx="3093787" cy="1838782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0B16C446-6260-4309-6FE8-A296E742CE4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124200" y="8881794"/>
              <a:ext cx="1968601" cy="730288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0AC34741-EA30-CBCC-92B8-1805F9E4058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49069" y="8801100"/>
              <a:ext cx="1219456" cy="84215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52278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CCB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6" name="그룹 1001"/>
          <p:cNvGrpSpPr>
            <a:grpSpLocks noGrp="1" noUngrp="1" noMove="1" noResize="1"/>
          </p:cNvGrpSpPr>
          <p:nvPr/>
        </p:nvGrpSpPr>
        <p:grpSpPr>
          <a:xfrm>
            <a:off x="0" y="477321"/>
            <a:ext cx="18288000" cy="9331072"/>
            <a:chOff x="470888" y="477321"/>
            <a:chExt cx="17343938" cy="9331072"/>
          </a:xfrm>
          <a:solidFill>
            <a:schemeClr val="bg1"/>
          </a:solidFill>
        </p:grpSpPr>
        <p:pic>
          <p:nvPicPr>
            <p:cNvPr id="1007" name="Object 2"/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470888" y="477321"/>
              <a:ext cx="17343938" cy="9331072"/>
            </a:xfrm>
            <a:prstGeom prst="rect">
              <a:avLst/>
            </a:prstGeom>
            <a:grpFill/>
          </p:spPr>
        </p:pic>
      </p:grpSp>
      <p:pic>
        <p:nvPicPr>
          <p:cNvPr id="1023" name="그림 102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870129" y="1333500"/>
            <a:ext cx="14547741" cy="1676400"/>
          </a:xfrm>
          <a:prstGeom prst="rect">
            <a:avLst/>
          </a:prstGeom>
          <a:ln>
            <a:solidFill>
              <a:srgbClr val="FECCBE"/>
            </a:solidFill>
          </a:ln>
          <a:effectLst>
            <a:outerShdw blurRad="50800" dist="38100" dir="2700000" algn="ctr" rotWithShape="0">
              <a:srgbClr val="000000">
                <a:alpha val="40000"/>
              </a:srgbClr>
            </a:outerShdw>
          </a:effectLst>
        </p:spPr>
      </p:pic>
      <p:sp>
        <p:nvSpPr>
          <p:cNvPr id="1024" name="직사각형 987"/>
          <p:cNvSpPr/>
          <p:nvPr/>
        </p:nvSpPr>
        <p:spPr>
          <a:xfrm>
            <a:off x="1905000" y="672662"/>
            <a:ext cx="1904999" cy="508438"/>
          </a:xfrm>
          <a:prstGeom prst="rect">
            <a:avLst/>
          </a:prstGeom>
          <a:solidFill>
            <a:schemeClr val="bg1"/>
          </a:solidFill>
          <a:ln>
            <a:solidFill>
              <a:srgbClr val="F7AF9B"/>
            </a:solidFill>
          </a:ln>
          <a:effectLst>
            <a:outerShdw blurRad="50800" dist="38100" dir="27000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2400">
                <a:solidFill>
                  <a:srgbClr val="790C15"/>
                </a:solidFill>
                <a:latin typeface="나눔스퀘어라운드 ExtraBold"/>
                <a:ea typeface="나눔스퀘어라운드 ExtraBold"/>
              </a:rPr>
              <a:t>헤더</a:t>
            </a:r>
            <a:r>
              <a:rPr lang="en-US" altLang="ko-KR" sz="2400">
                <a:solidFill>
                  <a:srgbClr val="790C15"/>
                </a:solidFill>
                <a:latin typeface="나눔스퀘어라운드 ExtraBold"/>
                <a:ea typeface="나눔스퀘어라운드 ExtraBold"/>
              </a:rPr>
              <a:t>/nav</a:t>
            </a:r>
            <a:endParaRPr lang="ko-KR" altLang="en-US" sz="2400">
              <a:solidFill>
                <a:srgbClr val="790C15"/>
              </a:solidFill>
              <a:latin typeface="나눔스퀘어라운드 ExtraBold"/>
              <a:ea typeface="나눔스퀘어라운드 ExtraBold"/>
            </a:endParaRPr>
          </a:p>
        </p:txBody>
      </p:sp>
      <p:sp>
        <p:nvSpPr>
          <p:cNvPr id="1009" name="직사각형 1008"/>
          <p:cNvSpPr/>
          <p:nvPr/>
        </p:nvSpPr>
        <p:spPr>
          <a:xfrm>
            <a:off x="12906375" y="1276350"/>
            <a:ext cx="1524000" cy="320040"/>
          </a:xfrm>
          <a:prstGeom prst="rect">
            <a:avLst/>
          </a:prstGeom>
          <a:noFill/>
          <a:ln>
            <a:solidFill>
              <a:srgbClr val="F7AF9B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010" name="그림 1009"/>
          <p:cNvPicPr>
            <a:picLocks noChangeAspect="1"/>
          </p:cNvPicPr>
          <p:nvPr/>
        </p:nvPicPr>
        <p:blipFill rotWithShape="1">
          <a:blip r:embed="rId5"/>
          <a:srcRect t="5000" b="7500"/>
          <a:stretch>
            <a:fillRect/>
          </a:stretch>
        </p:blipFill>
        <p:spPr>
          <a:xfrm>
            <a:off x="11179704" y="5600700"/>
            <a:ext cx="3379804" cy="3124199"/>
          </a:xfrm>
          <a:prstGeom prst="rect">
            <a:avLst/>
          </a:prstGeom>
          <a:ln>
            <a:solidFill>
              <a:srgbClr val="F7AF9B"/>
            </a:solidFill>
          </a:ln>
          <a:effectLst>
            <a:outerShdw blurRad="50800" dist="38100" dir="2700000" algn="ctr" rotWithShape="0">
              <a:srgbClr val="000000">
                <a:alpha val="40000"/>
              </a:srgbClr>
            </a:outerShdw>
          </a:effectLst>
        </p:spPr>
      </p:pic>
      <p:pic>
        <p:nvPicPr>
          <p:cNvPr id="1011" name="그림 1010"/>
          <p:cNvPicPr>
            <a:picLocks noChangeAspect="1"/>
          </p:cNvPicPr>
          <p:nvPr/>
        </p:nvPicPr>
        <p:blipFill rotWithShape="1">
          <a:blip r:embed="rId6"/>
          <a:srcRect l="6780" t="10080" r="4780" b="9070"/>
          <a:stretch>
            <a:fillRect/>
          </a:stretch>
        </p:blipFill>
        <p:spPr>
          <a:xfrm>
            <a:off x="4123154" y="5600700"/>
            <a:ext cx="3044952" cy="2057400"/>
          </a:xfrm>
          <a:prstGeom prst="rect">
            <a:avLst/>
          </a:prstGeom>
          <a:ln>
            <a:solidFill>
              <a:srgbClr val="F7AF9B"/>
            </a:solidFill>
          </a:ln>
          <a:effectLst>
            <a:outerShdw blurRad="50800" dist="38100" dir="2700000" algn="ctr" rotWithShape="0">
              <a:srgbClr val="000000">
                <a:alpha val="40000"/>
              </a:srgbClr>
            </a:outerShdw>
          </a:effectLst>
        </p:spPr>
      </p:pic>
      <p:pic>
        <p:nvPicPr>
          <p:cNvPr id="1012" name="그림 1011"/>
          <p:cNvPicPr>
            <a:picLocks noChangeAspect="1"/>
          </p:cNvPicPr>
          <p:nvPr/>
        </p:nvPicPr>
        <p:blipFill rotWithShape="1">
          <a:blip r:embed="rId7"/>
          <a:srcRect t="7090"/>
          <a:stretch>
            <a:fillRect/>
          </a:stretch>
        </p:blipFill>
        <p:spPr>
          <a:xfrm>
            <a:off x="7701507" y="5600700"/>
            <a:ext cx="2884984" cy="2286000"/>
          </a:xfrm>
          <a:prstGeom prst="rect">
            <a:avLst/>
          </a:prstGeom>
          <a:ln>
            <a:solidFill>
              <a:srgbClr val="F7AF9B"/>
            </a:solidFill>
          </a:ln>
          <a:effectLst>
            <a:outerShdw blurRad="50800" dist="76200" dir="2700000" algn="ctr" rotWithShape="0">
              <a:srgbClr val="000000">
                <a:alpha val="40000"/>
              </a:srgbClr>
            </a:outerShdw>
          </a:effectLst>
        </p:spPr>
      </p:pic>
      <p:pic>
        <p:nvPicPr>
          <p:cNvPr id="1013" name="그림 1012"/>
          <p:cNvPicPr>
            <a:picLocks noChangeAspect="1"/>
          </p:cNvPicPr>
          <p:nvPr/>
        </p:nvPicPr>
        <p:blipFill rotWithShape="1">
          <a:blip r:embed="rId8"/>
          <a:srcRect l="5020" t="11560" b="16080"/>
          <a:stretch>
            <a:fillRect/>
          </a:stretch>
        </p:blipFill>
        <p:spPr>
          <a:xfrm>
            <a:off x="8423881" y="3619500"/>
            <a:ext cx="1440238" cy="685800"/>
          </a:xfrm>
          <a:prstGeom prst="rect">
            <a:avLst/>
          </a:prstGeom>
          <a:ln>
            <a:solidFill>
              <a:srgbClr val="F7AF9B"/>
            </a:solidFill>
          </a:ln>
          <a:effectLst>
            <a:outerShdw blurRad="50800" dist="38100" dir="2700000" algn="ctr" rotWithShape="0">
              <a:srgbClr val="000000">
                <a:alpha val="40000"/>
              </a:srgbClr>
            </a:outerShdw>
          </a:effectLst>
        </p:spPr>
      </p:pic>
      <p:cxnSp>
        <p:nvCxnSpPr>
          <p:cNvPr id="1014" name="직선 화살표 연결선 45"/>
          <p:cNvCxnSpPr/>
          <p:nvPr/>
        </p:nvCxnSpPr>
        <p:spPr>
          <a:xfrm rot="5400000">
            <a:off x="12781985" y="1923485"/>
            <a:ext cx="1791830" cy="1143000"/>
          </a:xfrm>
          <a:prstGeom prst="straightConnector1">
            <a:avLst/>
          </a:prstGeom>
          <a:ln w="12700">
            <a:solidFill>
              <a:srgbClr val="F7AF9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6" name="직선 연결선 46"/>
          <p:cNvCxnSpPr/>
          <p:nvPr/>
        </p:nvCxnSpPr>
        <p:spPr>
          <a:xfrm rot="16200000" flipH="1">
            <a:off x="8956839" y="4651539"/>
            <a:ext cx="374322" cy="0"/>
          </a:xfrm>
          <a:prstGeom prst="line">
            <a:avLst/>
          </a:prstGeom>
          <a:ln w="12700">
            <a:solidFill>
              <a:srgbClr val="F7AF9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7" name="직선 연결선 46"/>
          <p:cNvCxnSpPr/>
          <p:nvPr/>
        </p:nvCxnSpPr>
        <p:spPr>
          <a:xfrm rot="16200000" flipH="1">
            <a:off x="4805958" y="5086450"/>
            <a:ext cx="503630" cy="0"/>
          </a:xfrm>
          <a:prstGeom prst="line">
            <a:avLst/>
          </a:prstGeom>
          <a:ln w="12700">
            <a:solidFill>
              <a:srgbClr val="F7AF9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9" name="직선 연결선 1018"/>
          <p:cNvCxnSpPr/>
          <p:nvPr/>
        </p:nvCxnSpPr>
        <p:spPr>
          <a:xfrm>
            <a:off x="5061837" y="4838700"/>
            <a:ext cx="8425563" cy="0"/>
          </a:xfrm>
          <a:prstGeom prst="line">
            <a:avLst/>
          </a:prstGeom>
          <a:ln w="12700">
            <a:solidFill>
              <a:srgbClr val="F7AF9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0" name="직선 연결선 46"/>
          <p:cNvCxnSpPr/>
          <p:nvPr/>
        </p:nvCxnSpPr>
        <p:spPr>
          <a:xfrm rot="16200000" flipH="1">
            <a:off x="13235585" y="5086349"/>
            <a:ext cx="503630" cy="0"/>
          </a:xfrm>
          <a:prstGeom prst="line">
            <a:avLst/>
          </a:prstGeom>
          <a:ln w="12700">
            <a:solidFill>
              <a:srgbClr val="F7AF9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1" name="직사각형 987"/>
          <p:cNvSpPr/>
          <p:nvPr/>
        </p:nvSpPr>
        <p:spPr>
          <a:xfrm>
            <a:off x="10210800" y="3390900"/>
            <a:ext cx="3124200" cy="1219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ko-KR" altLang="en-US" sz="2400">
                <a:solidFill>
                  <a:srgbClr val="790C15"/>
                </a:solidFill>
                <a:latin typeface="나눔스퀘어라운드 ExtraBold"/>
                <a:ea typeface="나눔스퀘어라운드 ExtraBold"/>
              </a:rPr>
              <a:t>로그인시 구매자</a:t>
            </a:r>
            <a:r>
              <a:rPr lang="en-US" altLang="ko-KR" sz="2400">
                <a:solidFill>
                  <a:srgbClr val="790C15"/>
                </a:solidFill>
                <a:latin typeface="나눔스퀘어라운드 ExtraBold"/>
                <a:ea typeface="나눔스퀘어라운드 ExtraBold"/>
              </a:rPr>
              <a:t>/</a:t>
            </a:r>
            <a:r>
              <a:rPr lang="ko-KR" altLang="en-US" sz="2400">
                <a:solidFill>
                  <a:srgbClr val="790C15"/>
                </a:solidFill>
                <a:latin typeface="나눔스퀘어라운드 ExtraBold"/>
                <a:ea typeface="나눔스퀘어라운드 ExtraBold"/>
              </a:rPr>
              <a:t>판매자</a:t>
            </a:r>
            <a:r>
              <a:rPr lang="en-US" altLang="ko-KR" sz="2400">
                <a:solidFill>
                  <a:srgbClr val="790C15"/>
                </a:solidFill>
                <a:latin typeface="나눔스퀘어라운드 ExtraBold"/>
                <a:ea typeface="나눔스퀘어라운드 ExtraBold"/>
              </a:rPr>
              <a:t>/</a:t>
            </a:r>
            <a:r>
              <a:rPr lang="ko-KR" altLang="en-US" sz="2400">
                <a:solidFill>
                  <a:srgbClr val="790C15"/>
                </a:solidFill>
                <a:latin typeface="나눔스퀘어라운드 ExtraBold"/>
                <a:ea typeface="나눔스퀘어라운드 ExtraBold"/>
              </a:rPr>
              <a:t>관리자 </a:t>
            </a:r>
          </a:p>
          <a:p>
            <a:pPr>
              <a:defRPr/>
            </a:pPr>
            <a:r>
              <a:rPr lang="ko-KR" altLang="en-US" sz="2400">
                <a:solidFill>
                  <a:srgbClr val="790C15"/>
                </a:solidFill>
                <a:latin typeface="나눔스퀘어라운드 ExtraBold"/>
                <a:ea typeface="나눔스퀘어라운드 ExtraBold"/>
              </a:rPr>
              <a:t>타입별 메뉴</a:t>
            </a:r>
          </a:p>
        </p:txBody>
      </p:sp>
    </p:spTree>
    <p:extLst>
      <p:ext uri="{BB962C8B-B14F-4D97-AF65-F5344CB8AC3E}">
        <p14:creationId xmlns:p14="http://schemas.microsoft.com/office/powerpoint/2010/main" val="4750580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CCB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" name="그룹 1001"/>
          <p:cNvGrpSpPr>
            <a:grpSpLocks noGrp="1" noUngrp="1" noMove="1" noResize="1"/>
          </p:cNvGrpSpPr>
          <p:nvPr/>
        </p:nvGrpSpPr>
        <p:grpSpPr>
          <a:xfrm>
            <a:off x="0" y="477321"/>
            <a:ext cx="18288000" cy="9331072"/>
            <a:chOff x="470888" y="477321"/>
            <a:chExt cx="17343938" cy="9331072"/>
          </a:xfrm>
          <a:solidFill>
            <a:schemeClr val="bg1"/>
          </a:solidFill>
        </p:grpSpPr>
        <p:pic>
          <p:nvPicPr>
            <p:cNvPr id="1004" name="Object 2"/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470888" y="477321"/>
              <a:ext cx="17343938" cy="9331072"/>
            </a:xfrm>
            <a:prstGeom prst="rect">
              <a:avLst/>
            </a:prstGeom>
            <a:grpFill/>
          </p:spPr>
        </p:pic>
      </p:grpSp>
      <p:pic>
        <p:nvPicPr>
          <p:cNvPr id="1024" name="그림 102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870129" y="1333500"/>
            <a:ext cx="14547741" cy="1676400"/>
          </a:xfrm>
          <a:prstGeom prst="rect">
            <a:avLst/>
          </a:prstGeom>
          <a:ln>
            <a:solidFill>
              <a:srgbClr val="FECCBE"/>
            </a:solidFill>
          </a:ln>
          <a:effectLst>
            <a:outerShdw blurRad="50800" dist="38100" dir="2700000" algn="ctr" rotWithShape="0">
              <a:srgbClr val="000000">
                <a:alpha val="40000"/>
              </a:srgbClr>
            </a:outerShdw>
          </a:effectLst>
        </p:spPr>
      </p:pic>
      <p:pic>
        <p:nvPicPr>
          <p:cNvPr id="1011" name="그림 1010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9144000" y="5143500"/>
            <a:ext cx="0" cy="0"/>
          </a:xfrm>
          <a:prstGeom prst="rect">
            <a:avLst/>
          </a:prstGeom>
        </p:spPr>
      </p:pic>
      <p:pic>
        <p:nvPicPr>
          <p:cNvPr id="1013" name="그림 1012"/>
          <p:cNvPicPr>
            <a:picLocks noChangeAspect="1"/>
          </p:cNvPicPr>
          <p:nvPr/>
        </p:nvPicPr>
        <p:blipFill rotWithShape="1">
          <a:blip r:embed="rId6"/>
          <a:srcRect r="10840"/>
          <a:stretch>
            <a:fillRect/>
          </a:stretch>
        </p:blipFill>
        <p:spPr>
          <a:xfrm>
            <a:off x="1925979" y="6683354"/>
            <a:ext cx="1547931" cy="1422421"/>
          </a:xfrm>
          <a:prstGeom prst="rect">
            <a:avLst/>
          </a:prstGeom>
          <a:ln>
            <a:solidFill>
              <a:srgbClr val="F5F5F5"/>
            </a:solidFill>
          </a:ln>
          <a:effectLst>
            <a:outerShdw blurRad="50800" dist="38100" dir="2700000" algn="ctr" rotWithShape="0">
              <a:srgbClr val="000000">
                <a:alpha val="40000"/>
              </a:srgbClr>
            </a:outerShdw>
          </a:effectLst>
        </p:spPr>
      </p:pic>
      <p:sp>
        <p:nvSpPr>
          <p:cNvPr id="1014" name="직사각형 987"/>
          <p:cNvSpPr/>
          <p:nvPr/>
        </p:nvSpPr>
        <p:spPr>
          <a:xfrm>
            <a:off x="3919906" y="7038976"/>
            <a:ext cx="5224094" cy="762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ko-KR" altLang="en-US" sz="2400">
                <a:solidFill>
                  <a:srgbClr val="790C15"/>
                </a:solidFill>
                <a:latin typeface="나눔스퀘어라운드 ExtraBold"/>
                <a:ea typeface="나눔스퀘어라운드 ExtraBold"/>
              </a:rPr>
              <a:t>검색 아이콘 클릭 혹은 키보드 엔터 시 검색 결과 페이지로 이동</a:t>
            </a:r>
          </a:p>
        </p:txBody>
      </p:sp>
      <p:sp>
        <p:nvSpPr>
          <p:cNvPr id="1015" name="타원 1014"/>
          <p:cNvSpPr/>
          <p:nvPr/>
        </p:nvSpPr>
        <p:spPr>
          <a:xfrm>
            <a:off x="2338755" y="6924676"/>
            <a:ext cx="838964" cy="836866"/>
          </a:xfrm>
          <a:prstGeom prst="ellipse">
            <a:avLst/>
          </a:prstGeom>
          <a:noFill/>
          <a:ln>
            <a:solidFill>
              <a:srgbClr val="F7AF9B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1016" name="직선 화살표 연결선 45"/>
          <p:cNvCxnSpPr/>
          <p:nvPr/>
        </p:nvCxnSpPr>
        <p:spPr>
          <a:xfrm>
            <a:off x="3234105" y="7343776"/>
            <a:ext cx="652095" cy="0"/>
          </a:xfrm>
          <a:prstGeom prst="straightConnector1">
            <a:avLst/>
          </a:prstGeom>
          <a:ln w="12700">
            <a:solidFill>
              <a:srgbClr val="F7AF9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7" name="직사각형 1016"/>
          <p:cNvSpPr/>
          <p:nvPr/>
        </p:nvSpPr>
        <p:spPr>
          <a:xfrm>
            <a:off x="7248525" y="1676400"/>
            <a:ext cx="3810000" cy="685800"/>
          </a:xfrm>
          <a:prstGeom prst="rect">
            <a:avLst/>
          </a:prstGeom>
          <a:noFill/>
          <a:ln>
            <a:solidFill>
              <a:srgbClr val="F7AF9B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1021" name="직선 연결선 46"/>
          <p:cNvCxnSpPr/>
          <p:nvPr/>
        </p:nvCxnSpPr>
        <p:spPr>
          <a:xfrm rot="16200000" flipH="1">
            <a:off x="13779172" y="7949872"/>
            <a:ext cx="1092855" cy="0"/>
          </a:xfrm>
          <a:prstGeom prst="line">
            <a:avLst/>
          </a:prstGeom>
          <a:ln w="12700">
            <a:solidFill>
              <a:srgbClr val="F7AF9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2" name="그림 1021"/>
          <p:cNvPicPr>
            <a:picLocks noChangeAspect="1"/>
          </p:cNvPicPr>
          <p:nvPr/>
        </p:nvPicPr>
        <p:blipFill rotWithShape="1">
          <a:blip r:embed="rId7"/>
          <a:srcRect l="31390" t="4630" r="32130" b="87740"/>
          <a:stretch>
            <a:fillRect/>
          </a:stretch>
        </p:blipFill>
        <p:spPr>
          <a:xfrm>
            <a:off x="1905000" y="4775200"/>
            <a:ext cx="7239000" cy="1206500"/>
          </a:xfrm>
          <a:prstGeom prst="rect">
            <a:avLst/>
          </a:prstGeom>
          <a:ln>
            <a:solidFill>
              <a:srgbClr val="FECCBE"/>
            </a:solidFill>
          </a:ln>
          <a:effectLst>
            <a:outerShdw blurRad="50800" dist="38100" dir="2700000" algn="ctr" rotWithShape="0">
              <a:srgbClr val="000000">
                <a:alpha val="40000"/>
              </a:srgbClr>
            </a:outerShdw>
          </a:effectLst>
        </p:spPr>
      </p:pic>
      <p:pic>
        <p:nvPicPr>
          <p:cNvPr id="1023" name="그림 1022"/>
          <p:cNvPicPr>
            <a:picLocks noChangeAspect="1"/>
          </p:cNvPicPr>
          <p:nvPr/>
        </p:nvPicPr>
        <p:blipFill rotWithShape="1">
          <a:blip r:embed="rId7"/>
          <a:srcRect l="28180" r="26900"/>
          <a:stretch>
            <a:fillRect/>
          </a:stretch>
        </p:blipFill>
        <p:spPr>
          <a:xfrm>
            <a:off x="11190149" y="3162300"/>
            <a:ext cx="3668851" cy="6507844"/>
          </a:xfrm>
          <a:prstGeom prst="rect">
            <a:avLst/>
          </a:prstGeom>
          <a:ln>
            <a:noFill/>
          </a:ln>
          <a:effectLst>
            <a:outerShdw blurRad="50800" dist="38100" dir="2700000" algn="ctr" rotWithShape="0">
              <a:srgbClr val="000000">
                <a:alpha val="40000"/>
              </a:srgbClr>
            </a:outerShdw>
          </a:effectLst>
        </p:spPr>
      </p:pic>
      <p:sp>
        <p:nvSpPr>
          <p:cNvPr id="1025" name="직사각형 987"/>
          <p:cNvSpPr/>
          <p:nvPr/>
        </p:nvSpPr>
        <p:spPr>
          <a:xfrm>
            <a:off x="1905000" y="672662"/>
            <a:ext cx="1904999" cy="508438"/>
          </a:xfrm>
          <a:prstGeom prst="rect">
            <a:avLst/>
          </a:prstGeom>
          <a:solidFill>
            <a:schemeClr val="bg1"/>
          </a:solidFill>
          <a:ln>
            <a:solidFill>
              <a:srgbClr val="F7AF9B"/>
            </a:solidFill>
          </a:ln>
          <a:effectLst>
            <a:outerShdw blurRad="50800" dist="38100" dir="27000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2400">
                <a:solidFill>
                  <a:srgbClr val="790C15"/>
                </a:solidFill>
                <a:latin typeface="나눔스퀘어라운드 ExtraBold"/>
                <a:ea typeface="나눔스퀘어라운드 ExtraBold"/>
              </a:rPr>
              <a:t>헤더</a:t>
            </a:r>
            <a:r>
              <a:rPr lang="en-US" altLang="ko-KR" sz="2400">
                <a:solidFill>
                  <a:srgbClr val="790C15"/>
                </a:solidFill>
                <a:latin typeface="나눔스퀘어라운드 ExtraBold"/>
                <a:ea typeface="나눔스퀘어라운드 ExtraBold"/>
              </a:rPr>
              <a:t>/nav</a:t>
            </a:r>
            <a:endParaRPr lang="ko-KR" altLang="en-US" sz="2400">
              <a:solidFill>
                <a:srgbClr val="790C15"/>
              </a:solidFill>
              <a:latin typeface="나눔스퀘어라운드 ExtraBold"/>
              <a:ea typeface="나눔스퀘어라운드 ExtraBold"/>
            </a:endParaRPr>
          </a:p>
        </p:txBody>
      </p:sp>
      <p:sp>
        <p:nvSpPr>
          <p:cNvPr id="1026" name="직사각형 987"/>
          <p:cNvSpPr/>
          <p:nvPr/>
        </p:nvSpPr>
        <p:spPr>
          <a:xfrm>
            <a:off x="1905001" y="4025462"/>
            <a:ext cx="1904999" cy="508438"/>
          </a:xfrm>
          <a:prstGeom prst="rect">
            <a:avLst/>
          </a:prstGeom>
          <a:solidFill>
            <a:schemeClr val="bg1"/>
          </a:solidFill>
          <a:ln>
            <a:solidFill>
              <a:srgbClr val="F7AF9B"/>
            </a:solidFill>
          </a:ln>
          <a:effectLst>
            <a:outerShdw blurRad="50800" dist="38100" dir="27000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2400">
                <a:solidFill>
                  <a:srgbClr val="790C15"/>
                </a:solidFill>
                <a:latin typeface="나눔스퀘어라운드 ExtraBold"/>
                <a:ea typeface="나눔스퀘어라운드 ExtraBold"/>
              </a:rPr>
              <a:t>검색창</a:t>
            </a:r>
          </a:p>
        </p:txBody>
      </p:sp>
    </p:spTree>
    <p:extLst>
      <p:ext uri="{BB962C8B-B14F-4D97-AF65-F5344CB8AC3E}">
        <p14:creationId xmlns:p14="http://schemas.microsoft.com/office/powerpoint/2010/main" val="10590051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CCB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" name="그룹 1001"/>
          <p:cNvGrpSpPr>
            <a:grpSpLocks noGrp="1" noUngrp="1" noMove="1" noResize="1"/>
          </p:cNvGrpSpPr>
          <p:nvPr/>
        </p:nvGrpSpPr>
        <p:grpSpPr>
          <a:xfrm>
            <a:off x="0" y="477321"/>
            <a:ext cx="18288000" cy="9331072"/>
            <a:chOff x="470888" y="477321"/>
            <a:chExt cx="17343938" cy="9331072"/>
          </a:xfrm>
          <a:solidFill>
            <a:schemeClr val="bg1"/>
          </a:solidFill>
        </p:grpSpPr>
        <p:pic>
          <p:nvPicPr>
            <p:cNvPr id="1004" name="Object 2"/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470888" y="477321"/>
              <a:ext cx="17343938" cy="9331072"/>
            </a:xfrm>
            <a:prstGeom prst="rect">
              <a:avLst/>
            </a:prstGeom>
            <a:grpFill/>
          </p:spPr>
        </p:pic>
      </p:grpSp>
      <p:sp>
        <p:nvSpPr>
          <p:cNvPr id="1011" name="직사각형 987"/>
          <p:cNvSpPr/>
          <p:nvPr/>
        </p:nvSpPr>
        <p:spPr>
          <a:xfrm>
            <a:off x="4108476" y="6972300"/>
            <a:ext cx="3816324" cy="762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ko-KR" altLang="en-US" sz="2400">
                <a:solidFill>
                  <a:srgbClr val="790C15"/>
                </a:solidFill>
                <a:latin typeface="나눔스퀘어라운드 ExtraBold"/>
                <a:ea typeface="나눔스퀘어라운드 ExtraBold"/>
              </a:rPr>
              <a:t>검색어 없이 아이콘 클릭시</a:t>
            </a:r>
          </a:p>
          <a:p>
            <a:pPr>
              <a:defRPr/>
            </a:pPr>
            <a:r>
              <a:rPr lang="ko-KR" altLang="en-US" sz="2400">
                <a:solidFill>
                  <a:srgbClr val="790C15"/>
                </a:solidFill>
                <a:latin typeface="나눔스퀘어라운드 ExtraBold"/>
                <a:ea typeface="나눔스퀘어라운드 ExtraBold"/>
              </a:rPr>
              <a:t>전체 상품 출력</a:t>
            </a:r>
          </a:p>
        </p:txBody>
      </p:sp>
      <p:pic>
        <p:nvPicPr>
          <p:cNvPr id="1015" name="그림 101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924050" y="4762500"/>
            <a:ext cx="6924726" cy="1303097"/>
          </a:xfrm>
          <a:prstGeom prst="rect">
            <a:avLst/>
          </a:prstGeom>
          <a:ln>
            <a:solidFill>
              <a:srgbClr val="F7AF9B"/>
            </a:solidFill>
          </a:ln>
          <a:effectLst>
            <a:outerShdw blurRad="50800" dist="38100" dir="2700000" algn="ctr" rotWithShape="0">
              <a:srgbClr val="000000">
                <a:alpha val="40000"/>
              </a:srgbClr>
            </a:outerShdw>
          </a:effectLst>
        </p:spPr>
      </p:pic>
      <p:pic>
        <p:nvPicPr>
          <p:cNvPr id="1016" name="그림 1015"/>
          <p:cNvPicPr>
            <a:picLocks noChangeAspect="1"/>
          </p:cNvPicPr>
          <p:nvPr/>
        </p:nvPicPr>
        <p:blipFill rotWithShape="1">
          <a:blip r:embed="rId5"/>
          <a:srcRect t="12040" b="25230"/>
          <a:stretch>
            <a:fillRect/>
          </a:stretch>
        </p:blipFill>
        <p:spPr>
          <a:xfrm>
            <a:off x="9905999" y="3467100"/>
            <a:ext cx="5562601" cy="5833532"/>
          </a:xfrm>
          <a:prstGeom prst="rect">
            <a:avLst/>
          </a:prstGeom>
          <a:effectLst>
            <a:outerShdw blurRad="50800" dist="38100" dir="2700000" algn="ctr" rotWithShape="0">
              <a:srgbClr val="000000">
                <a:alpha val="40000"/>
              </a:srgbClr>
            </a:outerShdw>
          </a:effectLst>
        </p:spPr>
      </p:pic>
      <p:pic>
        <p:nvPicPr>
          <p:cNvPr id="1025" name="그림 1024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870129" y="1333500"/>
            <a:ext cx="14547741" cy="1676400"/>
          </a:xfrm>
          <a:prstGeom prst="rect">
            <a:avLst/>
          </a:prstGeom>
          <a:ln>
            <a:solidFill>
              <a:srgbClr val="FECCBE">
                <a:alpha val="100000"/>
              </a:srgbClr>
            </a:solidFill>
          </a:ln>
          <a:effectLst>
            <a:outerShdw blurRad="50800" dist="38100" dir="2700000" algn="ctr" rotWithShape="0">
              <a:srgbClr val="000000">
                <a:alpha val="40000"/>
              </a:srgbClr>
            </a:outerShdw>
          </a:effectLst>
        </p:spPr>
      </p:pic>
      <p:sp>
        <p:nvSpPr>
          <p:cNvPr id="1026" name="직사각형 1025"/>
          <p:cNvSpPr/>
          <p:nvPr/>
        </p:nvSpPr>
        <p:spPr>
          <a:xfrm>
            <a:off x="7248525" y="1676400"/>
            <a:ext cx="3810000" cy="685800"/>
          </a:xfrm>
          <a:prstGeom prst="rect">
            <a:avLst/>
          </a:prstGeom>
          <a:noFill/>
          <a:ln w="25400" cap="flat" cmpd="sng" algn="ctr">
            <a:solidFill>
              <a:srgbClr val="F7AF9B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?? ??"/>
              <a:cs typeface="?? ??"/>
            </a:endParaRPr>
          </a:p>
        </p:txBody>
      </p:sp>
      <p:sp>
        <p:nvSpPr>
          <p:cNvPr id="1027" name="직사각형 987"/>
          <p:cNvSpPr/>
          <p:nvPr/>
        </p:nvSpPr>
        <p:spPr>
          <a:xfrm>
            <a:off x="1905000" y="672662"/>
            <a:ext cx="1904999" cy="508438"/>
          </a:xfrm>
          <a:prstGeom prst="rect">
            <a:avLst/>
          </a:prstGeom>
          <a:solidFill>
            <a:srgbClr val="FFFFFF">
              <a:alpha val="100000"/>
            </a:srgbClr>
          </a:solidFill>
          <a:ln w="25400" cap="flat" cmpd="sng" algn="ctr">
            <a:solidFill>
              <a:srgbClr val="F7AF9B">
                <a:alpha val="100000"/>
              </a:srgbClr>
            </a:solidFill>
            <a:prstDash val="solid"/>
          </a:ln>
          <a:effectLst>
            <a:outerShdw blurRad="50800" dist="38100" dir="2700000" algn="ctr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400" b="0" i="0" u="none" strike="noStrike" kern="1200" cap="none" spc="0" normalizeH="0" baseline="0">
                <a:solidFill>
                  <a:srgbClr val="790C15"/>
                </a:solidFill>
                <a:latin typeface="나눔스퀘어라운드 ExtraBold"/>
                <a:ea typeface="나눔스퀘어라운드 ExtraBold"/>
              </a:rPr>
              <a:t>헤더</a:t>
            </a:r>
            <a:r>
              <a:rPr kumimoji="0" lang="en-US" altLang="ko-KR" sz="2400" b="0" i="0" u="none" strike="noStrike" kern="1200" cap="none" spc="0" normalizeH="0" baseline="0">
                <a:solidFill>
                  <a:srgbClr val="790C15"/>
                </a:solidFill>
                <a:latin typeface="나눔스퀘어라운드 ExtraBold"/>
                <a:ea typeface="나눔스퀘어라운드 ExtraBold"/>
              </a:rPr>
              <a:t>/nav</a:t>
            </a:r>
            <a:endParaRPr kumimoji="0" lang="ko-KR" altLang="en-US" sz="2400" b="0" i="0" u="none" strike="noStrike" kern="1200" cap="none" spc="0" normalizeH="0" baseline="0">
              <a:solidFill>
                <a:srgbClr val="790C15"/>
              </a:solidFill>
              <a:latin typeface="나눔스퀘어라운드 ExtraBold"/>
              <a:ea typeface="나눔스퀘어라운드 ExtraBold"/>
            </a:endParaRPr>
          </a:p>
        </p:txBody>
      </p:sp>
      <p:sp>
        <p:nvSpPr>
          <p:cNvPr id="1028" name="직사각형 987"/>
          <p:cNvSpPr/>
          <p:nvPr/>
        </p:nvSpPr>
        <p:spPr>
          <a:xfrm>
            <a:off x="1905001" y="4025462"/>
            <a:ext cx="1904999" cy="508438"/>
          </a:xfrm>
          <a:prstGeom prst="rect">
            <a:avLst/>
          </a:prstGeom>
          <a:solidFill>
            <a:schemeClr val="bg1"/>
          </a:solidFill>
          <a:ln>
            <a:solidFill>
              <a:srgbClr val="F7AF9B"/>
            </a:solidFill>
          </a:ln>
          <a:effectLst>
            <a:outerShdw blurRad="50800" dist="38100" dir="27000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2400">
                <a:solidFill>
                  <a:srgbClr val="790C15"/>
                </a:solidFill>
                <a:latin typeface="나눔스퀘어라운드 ExtraBold"/>
                <a:ea typeface="나눔스퀘어라운드 ExtraBold"/>
              </a:rPr>
              <a:t>검색창</a:t>
            </a:r>
          </a:p>
        </p:txBody>
      </p:sp>
      <p:pic>
        <p:nvPicPr>
          <p:cNvPr id="1029" name="그림 1028"/>
          <p:cNvPicPr>
            <a:picLocks noChangeAspect="1"/>
          </p:cNvPicPr>
          <p:nvPr/>
        </p:nvPicPr>
        <p:blipFill rotWithShape="1">
          <a:blip r:embed="rId7"/>
          <a:srcRect r="10840"/>
          <a:stretch>
            <a:fillRect/>
          </a:stretch>
        </p:blipFill>
        <p:spPr>
          <a:xfrm>
            <a:off x="1925979" y="6683354"/>
            <a:ext cx="1547931" cy="1422421"/>
          </a:xfrm>
          <a:prstGeom prst="rect">
            <a:avLst/>
          </a:prstGeom>
          <a:ln>
            <a:solidFill>
              <a:srgbClr val="F5F5F5"/>
            </a:solidFill>
          </a:ln>
          <a:effectLst>
            <a:outerShdw blurRad="50800" dist="38100" dir="2700000" algn="ctr" rotWithShape="0">
              <a:srgbClr val="000000">
                <a:alpha val="40000"/>
              </a:srgbClr>
            </a:outerShdw>
          </a:effectLst>
        </p:spPr>
      </p:pic>
      <p:sp>
        <p:nvSpPr>
          <p:cNvPr id="1030" name="타원 1029"/>
          <p:cNvSpPr/>
          <p:nvPr/>
        </p:nvSpPr>
        <p:spPr>
          <a:xfrm>
            <a:off x="2338755" y="6924676"/>
            <a:ext cx="838964" cy="836866"/>
          </a:xfrm>
          <a:prstGeom prst="ellipse">
            <a:avLst/>
          </a:prstGeom>
          <a:noFill/>
          <a:ln>
            <a:solidFill>
              <a:srgbClr val="F7AF9B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1031" name="직선 화살표 연결선 45"/>
          <p:cNvCxnSpPr/>
          <p:nvPr/>
        </p:nvCxnSpPr>
        <p:spPr>
          <a:xfrm>
            <a:off x="3234105" y="7343776"/>
            <a:ext cx="652095" cy="0"/>
          </a:xfrm>
          <a:prstGeom prst="straightConnector1">
            <a:avLst/>
          </a:prstGeom>
          <a:ln w="12700">
            <a:solidFill>
              <a:srgbClr val="F7AF9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2674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CCB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6" name="그룹 1001"/>
          <p:cNvGrpSpPr>
            <a:grpSpLocks noGrp="1" noUngrp="1" noMove="1" noResize="1"/>
          </p:cNvGrpSpPr>
          <p:nvPr/>
        </p:nvGrpSpPr>
        <p:grpSpPr>
          <a:xfrm>
            <a:off x="0" y="477321"/>
            <a:ext cx="18288000" cy="9331072"/>
            <a:chOff x="470888" y="477321"/>
            <a:chExt cx="17343938" cy="9331072"/>
          </a:xfrm>
          <a:solidFill>
            <a:schemeClr val="bg1"/>
          </a:solidFill>
        </p:grpSpPr>
        <p:pic>
          <p:nvPicPr>
            <p:cNvPr id="1017" name="Object 2"/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470888" y="477321"/>
              <a:ext cx="17343938" cy="9331072"/>
            </a:xfrm>
            <a:prstGeom prst="rect">
              <a:avLst/>
            </a:prstGeom>
            <a:grpFill/>
          </p:spPr>
        </p:pic>
      </p:grpSp>
      <p:pic>
        <p:nvPicPr>
          <p:cNvPr id="1003" name="그림 100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870129" y="1333500"/>
            <a:ext cx="14547741" cy="1676400"/>
          </a:xfrm>
          <a:prstGeom prst="rect">
            <a:avLst/>
          </a:prstGeom>
          <a:ln>
            <a:solidFill>
              <a:srgbClr val="FECCBE"/>
            </a:solidFill>
          </a:ln>
          <a:effectLst>
            <a:outerShdw blurRad="50800" dist="38100" dir="2700000" algn="ctr" rotWithShape="0">
              <a:srgbClr val="000000">
                <a:alpha val="40000"/>
              </a:srgbClr>
            </a:outerShdw>
          </a:effectLst>
        </p:spPr>
      </p:pic>
      <p:sp>
        <p:nvSpPr>
          <p:cNvPr id="1020" name="타원 1019"/>
          <p:cNvSpPr/>
          <p:nvPr/>
        </p:nvSpPr>
        <p:spPr>
          <a:xfrm>
            <a:off x="6591300" y="2571750"/>
            <a:ext cx="457200" cy="456056"/>
          </a:xfrm>
          <a:prstGeom prst="ellipse">
            <a:avLst/>
          </a:prstGeom>
          <a:noFill/>
          <a:ln>
            <a:solidFill>
              <a:srgbClr val="F7AF9B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1021" name="직선 화살표 연결선 45"/>
          <p:cNvCxnSpPr/>
          <p:nvPr/>
        </p:nvCxnSpPr>
        <p:spPr>
          <a:xfrm>
            <a:off x="7962900" y="3418332"/>
            <a:ext cx="367511" cy="0"/>
          </a:xfrm>
          <a:prstGeom prst="straightConnector1">
            <a:avLst/>
          </a:prstGeom>
          <a:ln w="12700">
            <a:solidFill>
              <a:srgbClr val="F7AF9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2" name="직선 연결선 46"/>
          <p:cNvCxnSpPr/>
          <p:nvPr/>
        </p:nvCxnSpPr>
        <p:spPr>
          <a:xfrm rot="16200000" flipH="1">
            <a:off x="7842417" y="3310217"/>
            <a:ext cx="221921" cy="0"/>
          </a:xfrm>
          <a:prstGeom prst="line">
            <a:avLst/>
          </a:prstGeom>
          <a:ln w="12700">
            <a:solidFill>
              <a:srgbClr val="F7AF9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3" name="직선 연결선 46"/>
          <p:cNvCxnSpPr/>
          <p:nvPr/>
        </p:nvCxnSpPr>
        <p:spPr>
          <a:xfrm rot="16200000" flipH="1">
            <a:off x="6689291" y="3091741"/>
            <a:ext cx="223118" cy="0"/>
          </a:xfrm>
          <a:prstGeom prst="line">
            <a:avLst/>
          </a:prstGeom>
          <a:ln w="12700">
            <a:solidFill>
              <a:srgbClr val="F7AF9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5" name="직선 연결선 46"/>
          <p:cNvCxnSpPr/>
          <p:nvPr/>
        </p:nvCxnSpPr>
        <p:spPr>
          <a:xfrm rot="16200000" flipH="1">
            <a:off x="10175441" y="3091740"/>
            <a:ext cx="223118" cy="0"/>
          </a:xfrm>
          <a:prstGeom prst="line">
            <a:avLst/>
          </a:prstGeom>
          <a:ln w="12700">
            <a:solidFill>
              <a:srgbClr val="F7AF9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6" name="직선 연결선 1025"/>
          <p:cNvCxnSpPr/>
          <p:nvPr/>
        </p:nvCxnSpPr>
        <p:spPr>
          <a:xfrm>
            <a:off x="6808294" y="3199257"/>
            <a:ext cx="3478706" cy="0"/>
          </a:xfrm>
          <a:prstGeom prst="line">
            <a:avLst/>
          </a:prstGeom>
          <a:ln w="12700">
            <a:solidFill>
              <a:srgbClr val="F7AF9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7" name="TextBox 8"/>
          <p:cNvSpPr txBox="1"/>
          <p:nvPr/>
        </p:nvSpPr>
        <p:spPr>
          <a:xfrm rot="10800000" flipV="1">
            <a:off x="8305800" y="3238500"/>
            <a:ext cx="4038600" cy="3886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000">
                <a:solidFill>
                  <a:srgbClr val="790C15"/>
                </a:solidFill>
                <a:latin typeface="나눔스퀘어라운드 Regular"/>
                <a:ea typeface="나눔스퀘어라운드 Regular"/>
                <a:cs typeface="+mn-cs"/>
              </a:rPr>
              <a:t>동일 페이지 내의 해당 파트로 이동</a:t>
            </a:r>
          </a:p>
        </p:txBody>
      </p:sp>
      <p:sp>
        <p:nvSpPr>
          <p:cNvPr id="1028" name="타원 1027"/>
          <p:cNvSpPr/>
          <p:nvPr/>
        </p:nvSpPr>
        <p:spPr>
          <a:xfrm>
            <a:off x="11934825" y="2542032"/>
            <a:ext cx="533400" cy="532066"/>
          </a:xfrm>
          <a:prstGeom prst="ellipse">
            <a:avLst/>
          </a:prstGeom>
          <a:noFill/>
          <a:ln>
            <a:solidFill>
              <a:srgbClr val="F7AF9B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1029" name="직선 화살표 연결선 45"/>
          <p:cNvCxnSpPr/>
          <p:nvPr/>
        </p:nvCxnSpPr>
        <p:spPr>
          <a:xfrm>
            <a:off x="12195964" y="2303907"/>
            <a:ext cx="367511" cy="0"/>
          </a:xfrm>
          <a:prstGeom prst="straightConnector1">
            <a:avLst/>
          </a:prstGeom>
          <a:ln w="12700">
            <a:solidFill>
              <a:srgbClr val="F7AF9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0" name="직선 연결선 46"/>
          <p:cNvCxnSpPr/>
          <p:nvPr/>
        </p:nvCxnSpPr>
        <p:spPr>
          <a:xfrm rot="16200000" flipH="1">
            <a:off x="12081039" y="2412021"/>
            <a:ext cx="221921" cy="0"/>
          </a:xfrm>
          <a:prstGeom prst="line">
            <a:avLst/>
          </a:prstGeom>
          <a:ln w="12700">
            <a:solidFill>
              <a:srgbClr val="F7AF9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1" name="TextBox 8"/>
          <p:cNvSpPr txBox="1"/>
          <p:nvPr/>
        </p:nvSpPr>
        <p:spPr>
          <a:xfrm rot="10800000" flipV="1">
            <a:off x="12573000" y="2126742"/>
            <a:ext cx="4038600" cy="3962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000">
                <a:solidFill>
                  <a:srgbClr val="790C15"/>
                </a:solidFill>
                <a:latin typeface="나눔스퀘어라운드 Regular"/>
                <a:ea typeface="나눔스퀘어라운드 Regular"/>
                <a:cs typeface="+mn-cs"/>
              </a:rPr>
              <a:t>이벤트</a:t>
            </a:r>
            <a:r>
              <a:rPr lang="en-US" altLang="ko-KR" sz="2000">
                <a:solidFill>
                  <a:srgbClr val="790C15"/>
                </a:solidFill>
                <a:latin typeface="나눔스퀘어라운드 Regular"/>
                <a:ea typeface="나눔스퀘어라운드 Regular"/>
                <a:cs typeface="+mn-cs"/>
              </a:rPr>
              <a:t>/</a:t>
            </a:r>
            <a:r>
              <a:rPr lang="ko-KR" altLang="en-US" sz="2000">
                <a:solidFill>
                  <a:srgbClr val="790C15"/>
                </a:solidFill>
                <a:latin typeface="나눔스퀘어라운드 Regular"/>
                <a:ea typeface="나눔스퀘어라운드 Regular"/>
                <a:cs typeface="+mn-cs"/>
              </a:rPr>
              <a:t>공지 페이지로 이동</a:t>
            </a:r>
          </a:p>
        </p:txBody>
      </p:sp>
      <p:sp>
        <p:nvSpPr>
          <p:cNvPr id="1033" name="타원 1032"/>
          <p:cNvSpPr/>
          <p:nvPr/>
        </p:nvSpPr>
        <p:spPr>
          <a:xfrm>
            <a:off x="3829050" y="2551557"/>
            <a:ext cx="533400" cy="532066"/>
          </a:xfrm>
          <a:prstGeom prst="ellipse">
            <a:avLst/>
          </a:prstGeom>
          <a:noFill/>
          <a:ln>
            <a:solidFill>
              <a:srgbClr val="F7AF9B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037" name="그림 1036"/>
          <p:cNvPicPr>
            <a:picLocks noChangeAspect="1"/>
          </p:cNvPicPr>
          <p:nvPr/>
        </p:nvPicPr>
        <p:blipFill rotWithShape="1">
          <a:blip r:embed="rId5"/>
          <a:srcRect l="11490" t="750" r="12110"/>
          <a:stretch>
            <a:fillRect/>
          </a:stretch>
        </p:blipFill>
        <p:spPr>
          <a:xfrm>
            <a:off x="1871546" y="4381501"/>
            <a:ext cx="12606454" cy="5029199"/>
          </a:xfrm>
          <a:prstGeom prst="rect">
            <a:avLst/>
          </a:prstGeom>
          <a:ln>
            <a:solidFill>
              <a:srgbClr val="F7AF9B"/>
            </a:solidFill>
          </a:ln>
          <a:effectLst>
            <a:outerShdw blurRad="50800" dist="38100" dir="2700000" algn="ctr" rotWithShape="0">
              <a:srgbClr val="000000">
                <a:alpha val="40000"/>
              </a:srgbClr>
            </a:outerShdw>
          </a:effectLst>
        </p:spPr>
      </p:pic>
      <p:pic>
        <p:nvPicPr>
          <p:cNvPr id="1042" name="그림 1041"/>
          <p:cNvPicPr>
            <a:picLocks noChangeAspect="1"/>
          </p:cNvPicPr>
          <p:nvPr/>
        </p:nvPicPr>
        <p:blipFill rotWithShape="1">
          <a:blip r:embed="rId6"/>
          <a:srcRect t="3770"/>
          <a:stretch>
            <a:fillRect/>
          </a:stretch>
        </p:blipFill>
        <p:spPr>
          <a:xfrm>
            <a:off x="4800600" y="4076700"/>
            <a:ext cx="12663806" cy="4953000"/>
          </a:xfrm>
          <a:prstGeom prst="rect">
            <a:avLst/>
          </a:prstGeom>
          <a:ln>
            <a:solidFill>
              <a:srgbClr val="F7AF9B"/>
            </a:solidFill>
          </a:ln>
          <a:effectLst>
            <a:outerShdw blurRad="50800" dist="38100" dir="2700000" algn="ctr" rotWithShape="0">
              <a:srgbClr val="000000">
                <a:alpha val="40000"/>
              </a:srgbClr>
            </a:outerShdw>
          </a:effectLst>
        </p:spPr>
      </p:pic>
      <p:cxnSp>
        <p:nvCxnSpPr>
          <p:cNvPr id="1039" name="직선 화살표 연결선 45"/>
          <p:cNvCxnSpPr/>
          <p:nvPr/>
        </p:nvCxnSpPr>
        <p:spPr>
          <a:xfrm rot="16200000" flipH="1">
            <a:off x="5796653" y="3615428"/>
            <a:ext cx="617744" cy="0"/>
          </a:xfrm>
          <a:prstGeom prst="straightConnector1">
            <a:avLst/>
          </a:prstGeom>
          <a:ln w="12700">
            <a:solidFill>
              <a:srgbClr val="F7AF9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0" name="직선 연결선 46"/>
          <p:cNvCxnSpPr/>
          <p:nvPr/>
        </p:nvCxnSpPr>
        <p:spPr>
          <a:xfrm rot="16200000" flipH="1">
            <a:off x="4003839" y="3203739"/>
            <a:ext cx="221921" cy="0"/>
          </a:xfrm>
          <a:prstGeom prst="line">
            <a:avLst/>
          </a:prstGeom>
          <a:ln w="12700">
            <a:solidFill>
              <a:srgbClr val="F7AF9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1" name="직선 연결선 1040"/>
          <p:cNvCxnSpPr/>
          <p:nvPr/>
        </p:nvCxnSpPr>
        <p:spPr>
          <a:xfrm>
            <a:off x="4114801" y="3314700"/>
            <a:ext cx="2008679" cy="0"/>
          </a:xfrm>
          <a:prstGeom prst="line">
            <a:avLst/>
          </a:prstGeom>
          <a:ln w="12700">
            <a:solidFill>
              <a:srgbClr val="F7AF9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6" name="TextBox 8"/>
          <p:cNvSpPr txBox="1"/>
          <p:nvPr/>
        </p:nvSpPr>
        <p:spPr>
          <a:xfrm rot="10800000" flipV="1">
            <a:off x="3962400" y="8564878"/>
            <a:ext cx="4038600" cy="693420"/>
          </a:xfrm>
          <a:prstGeom prst="rect">
            <a:avLst/>
          </a:prstGeom>
          <a:solidFill>
            <a:schemeClr val="bg1"/>
          </a:solidFill>
          <a:ln w="25400">
            <a:solidFill>
              <a:srgbClr val="F7AF9B"/>
            </a:solidFill>
          </a:ln>
          <a:effectLst>
            <a:outerShdw blurRad="50800" dist="38100" dir="2700000" algn="ctr" rotWithShape="0">
              <a:srgbClr val="000000">
                <a:alpha val="40000"/>
              </a:srgbClr>
            </a:outerShdw>
          </a:effec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000">
                <a:solidFill>
                  <a:srgbClr val="790C15"/>
                </a:solidFill>
                <a:latin typeface="나눔스퀘어라운드 Regular"/>
                <a:ea typeface="나눔스퀘어라운드 Regular"/>
                <a:cs typeface="+mn-cs"/>
              </a:rPr>
              <a:t>카테고리 관리에서 등록한</a:t>
            </a:r>
          </a:p>
          <a:p>
            <a:pPr algn="ctr">
              <a:defRPr/>
            </a:pPr>
            <a:r>
              <a:rPr lang="ko-KR" altLang="en-US" sz="2000">
                <a:solidFill>
                  <a:srgbClr val="790C15"/>
                </a:solidFill>
                <a:latin typeface="나눔스퀘어라운드 Regular"/>
                <a:ea typeface="나눔스퀘어라운드 Regular"/>
                <a:cs typeface="+mn-cs"/>
              </a:rPr>
              <a:t>대분류</a:t>
            </a:r>
            <a:r>
              <a:rPr lang="en-US" altLang="ko-KR" sz="2000">
                <a:solidFill>
                  <a:srgbClr val="790C15"/>
                </a:solidFill>
                <a:latin typeface="나눔스퀘어라운드 Regular"/>
                <a:ea typeface="나눔스퀘어라운드 Regular"/>
                <a:cs typeface="+mn-cs"/>
              </a:rPr>
              <a:t>/</a:t>
            </a:r>
            <a:r>
              <a:rPr lang="ko-KR" altLang="en-US" sz="2000">
                <a:solidFill>
                  <a:srgbClr val="790C15"/>
                </a:solidFill>
                <a:latin typeface="나눔스퀘어라운드 Regular"/>
                <a:ea typeface="나눔스퀘어라운드 Regular"/>
                <a:cs typeface="+mn-cs"/>
              </a:rPr>
              <a:t>소분류 카테고리 연동</a:t>
            </a:r>
          </a:p>
        </p:txBody>
      </p:sp>
      <p:sp>
        <p:nvSpPr>
          <p:cNvPr id="1043" name="직사각형 987"/>
          <p:cNvSpPr/>
          <p:nvPr/>
        </p:nvSpPr>
        <p:spPr>
          <a:xfrm>
            <a:off x="1905000" y="672662"/>
            <a:ext cx="1904999" cy="508438"/>
          </a:xfrm>
          <a:prstGeom prst="rect">
            <a:avLst/>
          </a:prstGeom>
          <a:solidFill>
            <a:schemeClr val="bg1"/>
          </a:solidFill>
          <a:ln>
            <a:solidFill>
              <a:srgbClr val="F7AF9B"/>
            </a:solidFill>
          </a:ln>
          <a:effectLst>
            <a:outerShdw blurRad="50800" dist="38100" dir="27000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2400">
                <a:solidFill>
                  <a:srgbClr val="790C15"/>
                </a:solidFill>
                <a:latin typeface="나눔스퀘어라운드 ExtraBold"/>
                <a:ea typeface="나눔스퀘어라운드 ExtraBold"/>
              </a:rPr>
              <a:t>헤더</a:t>
            </a:r>
            <a:r>
              <a:rPr lang="en-US" altLang="ko-KR" sz="2400">
                <a:solidFill>
                  <a:srgbClr val="790C15"/>
                </a:solidFill>
                <a:latin typeface="나눔스퀘어라운드 ExtraBold"/>
                <a:ea typeface="나눔스퀘어라운드 ExtraBold"/>
              </a:rPr>
              <a:t>/nav</a:t>
            </a:r>
            <a:endParaRPr lang="ko-KR" altLang="en-US" sz="2400">
              <a:solidFill>
                <a:srgbClr val="790C15"/>
              </a:solidFill>
              <a:latin typeface="나눔스퀘어라운드 ExtraBold"/>
              <a:ea typeface="나눔스퀘어라운드 ExtraBold"/>
            </a:endParaRPr>
          </a:p>
        </p:txBody>
      </p:sp>
      <p:sp>
        <p:nvSpPr>
          <p:cNvPr id="1044" name="직사각형 987"/>
          <p:cNvSpPr/>
          <p:nvPr/>
        </p:nvSpPr>
        <p:spPr>
          <a:xfrm>
            <a:off x="15544801" y="3448050"/>
            <a:ext cx="1904999" cy="508438"/>
          </a:xfrm>
          <a:prstGeom prst="rect">
            <a:avLst/>
          </a:prstGeom>
          <a:solidFill>
            <a:schemeClr val="bg1"/>
          </a:solidFill>
          <a:ln>
            <a:solidFill>
              <a:srgbClr val="F7AF9B"/>
            </a:solidFill>
          </a:ln>
          <a:effectLst>
            <a:outerShdw blurRad="50800" dist="38100" dir="27000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2400">
                <a:solidFill>
                  <a:srgbClr val="790C15"/>
                </a:solidFill>
                <a:latin typeface="나눔스퀘어라운드 ExtraBold"/>
                <a:ea typeface="나눔스퀘어라운드 ExtraBold"/>
              </a:rPr>
              <a:t>카테고리</a:t>
            </a:r>
          </a:p>
        </p:txBody>
      </p:sp>
    </p:spTree>
    <p:extLst>
      <p:ext uri="{BB962C8B-B14F-4D97-AF65-F5344CB8AC3E}">
        <p14:creationId xmlns:p14="http://schemas.microsoft.com/office/powerpoint/2010/main" val="4312220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CCB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9" name="그룹 1001"/>
          <p:cNvGrpSpPr>
            <a:grpSpLocks noGrp="1" noUngrp="1" noMove="1" noResize="1"/>
          </p:cNvGrpSpPr>
          <p:nvPr/>
        </p:nvGrpSpPr>
        <p:grpSpPr>
          <a:xfrm>
            <a:off x="0" y="477321"/>
            <a:ext cx="18288000" cy="9331072"/>
            <a:chOff x="470888" y="477321"/>
            <a:chExt cx="17343938" cy="9331072"/>
          </a:xfrm>
          <a:solidFill>
            <a:schemeClr val="bg1"/>
          </a:solidFill>
        </p:grpSpPr>
        <p:pic>
          <p:nvPicPr>
            <p:cNvPr id="1020" name="Object 2"/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470888" y="477321"/>
              <a:ext cx="17343938" cy="9331072"/>
            </a:xfrm>
            <a:prstGeom prst="rect">
              <a:avLst/>
            </a:prstGeom>
            <a:grpFill/>
          </p:spPr>
        </p:pic>
      </p:grpSp>
      <p:pic>
        <p:nvPicPr>
          <p:cNvPr id="1004" name="그림 100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39018" y="688736"/>
            <a:ext cx="8396982" cy="8950564"/>
          </a:xfrm>
          <a:prstGeom prst="rect">
            <a:avLst/>
          </a:prstGeom>
          <a:effectLst>
            <a:outerShdw blurRad="50800" dist="38100" dir="2700000" algn="ctr" rotWithShape="0">
              <a:srgbClr val="000000">
                <a:alpha val="40000"/>
              </a:srgbClr>
            </a:outerShdw>
          </a:effectLst>
        </p:spPr>
      </p:pic>
      <p:pic>
        <p:nvPicPr>
          <p:cNvPr id="1006" name="그림 100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9296400" y="4012991"/>
            <a:ext cx="8153399" cy="1592460"/>
          </a:xfrm>
          <a:prstGeom prst="rect">
            <a:avLst/>
          </a:prstGeom>
          <a:ln>
            <a:solidFill>
              <a:srgbClr val="F5F5F5"/>
            </a:solidFill>
          </a:ln>
          <a:effectLst>
            <a:outerShdw blurRad="76200" dist="76200" dir="2700000" algn="ctr" rotWithShape="0">
              <a:srgbClr val="000000">
                <a:alpha val="50000"/>
              </a:srgbClr>
            </a:outerShdw>
          </a:effectLst>
        </p:spPr>
      </p:pic>
      <p:sp>
        <p:nvSpPr>
          <p:cNvPr id="1007" name="직사각형 1006"/>
          <p:cNvSpPr/>
          <p:nvPr/>
        </p:nvSpPr>
        <p:spPr>
          <a:xfrm>
            <a:off x="228600" y="1364462"/>
            <a:ext cx="8408106" cy="1797838"/>
          </a:xfrm>
          <a:prstGeom prst="rect">
            <a:avLst/>
          </a:prstGeom>
          <a:noFill/>
          <a:ln w="38100">
            <a:solidFill>
              <a:srgbClr val="F7AF9B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09" name="타원 1008"/>
          <p:cNvSpPr/>
          <p:nvPr/>
        </p:nvSpPr>
        <p:spPr>
          <a:xfrm>
            <a:off x="17078324" y="4576752"/>
            <a:ext cx="457200" cy="457200"/>
          </a:xfrm>
          <a:prstGeom prst="ellipse">
            <a:avLst/>
          </a:prstGeom>
          <a:noFill/>
          <a:ln w="38100">
            <a:solidFill>
              <a:srgbClr val="F7AF9B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24" name="직사각형 987"/>
          <p:cNvSpPr/>
          <p:nvPr/>
        </p:nvSpPr>
        <p:spPr>
          <a:xfrm>
            <a:off x="9296400" y="2552700"/>
            <a:ext cx="5029199" cy="1143000"/>
          </a:xfrm>
          <a:prstGeom prst="rect">
            <a:avLst/>
          </a:prstGeom>
          <a:solidFill>
            <a:schemeClr val="bg1"/>
          </a:solidFill>
          <a:ln>
            <a:solidFill>
              <a:srgbClr val="F7AF9B"/>
            </a:solidFill>
          </a:ln>
          <a:effectLst>
            <a:outerShdw blurRad="50800" dist="38100" dir="27000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400">
                <a:solidFill>
                  <a:srgbClr val="790C15"/>
                </a:solidFill>
                <a:latin typeface="나눔스퀘어라운드 ExtraBold"/>
                <a:ea typeface="나눔스퀘어라운드 ExtraBold"/>
              </a:rPr>
              <a:t>“&lt;”</a:t>
            </a:r>
            <a:r>
              <a:rPr lang="ko-KR" altLang="en-US" sz="2400">
                <a:solidFill>
                  <a:srgbClr val="790C15"/>
                </a:solidFill>
                <a:latin typeface="나눔스퀘어라운드 ExtraBold"/>
                <a:ea typeface="나눔스퀘어라운드 ExtraBold"/>
              </a:rPr>
              <a:t> </a:t>
            </a:r>
            <a:r>
              <a:rPr lang="en-US" altLang="ko-KR" sz="2400">
                <a:solidFill>
                  <a:srgbClr val="790C15"/>
                </a:solidFill>
                <a:latin typeface="나눔스퀘어라운드 ExtraBold"/>
                <a:ea typeface="나눔스퀘어라운드 ExtraBold"/>
              </a:rPr>
              <a:t>/</a:t>
            </a:r>
            <a:r>
              <a:rPr lang="ko-KR" altLang="en-US" sz="2400">
                <a:solidFill>
                  <a:srgbClr val="790C15"/>
                </a:solidFill>
                <a:latin typeface="나눔스퀘어라운드 ExtraBold"/>
                <a:ea typeface="나눔스퀘어라운드 ExtraBold"/>
              </a:rPr>
              <a:t> </a:t>
            </a:r>
            <a:r>
              <a:rPr lang="en-US" altLang="ko-KR" sz="2400">
                <a:solidFill>
                  <a:srgbClr val="790C15"/>
                </a:solidFill>
                <a:latin typeface="나눔스퀘어라운드 ExtraBold"/>
                <a:ea typeface="나눔스퀘어라운드 ExtraBold"/>
              </a:rPr>
              <a:t>“&gt;”</a:t>
            </a:r>
            <a:r>
              <a:rPr lang="ko-KR" altLang="en-US" sz="2400">
                <a:solidFill>
                  <a:srgbClr val="790C15"/>
                </a:solidFill>
                <a:latin typeface="나눔스퀘어라운드 ExtraBold"/>
                <a:ea typeface="나눔스퀘어라운드 ExtraBold"/>
              </a:rPr>
              <a:t> 아이콘 클릭시</a:t>
            </a:r>
          </a:p>
          <a:p>
            <a:pPr algn="ctr">
              <a:defRPr/>
            </a:pPr>
            <a:r>
              <a:rPr lang="ko-KR" altLang="en-US" sz="2400">
                <a:solidFill>
                  <a:srgbClr val="790C15"/>
                </a:solidFill>
                <a:latin typeface="나눔스퀘어라운드 ExtraBold"/>
                <a:ea typeface="나눔스퀘어라운드 ExtraBold"/>
              </a:rPr>
              <a:t>이전</a:t>
            </a:r>
            <a:r>
              <a:rPr lang="en-US" altLang="ko-KR" sz="2400">
                <a:solidFill>
                  <a:srgbClr val="790C15"/>
                </a:solidFill>
                <a:latin typeface="나눔스퀘어라운드 ExtraBold"/>
                <a:ea typeface="나눔스퀘어라운드 ExtraBold"/>
              </a:rPr>
              <a:t>/</a:t>
            </a:r>
            <a:r>
              <a:rPr lang="ko-KR" altLang="en-US" sz="2400">
                <a:solidFill>
                  <a:srgbClr val="790C15"/>
                </a:solidFill>
                <a:latin typeface="나눔스퀘어라운드 ExtraBold"/>
                <a:ea typeface="나눔스퀘어라운드 ExtraBold"/>
              </a:rPr>
              <a:t>다음 화면으로 전환</a:t>
            </a:r>
          </a:p>
        </p:txBody>
      </p:sp>
      <p:sp>
        <p:nvSpPr>
          <p:cNvPr id="1025" name="타원 1024"/>
          <p:cNvSpPr/>
          <p:nvPr/>
        </p:nvSpPr>
        <p:spPr>
          <a:xfrm>
            <a:off x="9210675" y="4572000"/>
            <a:ext cx="457200" cy="457200"/>
          </a:xfrm>
          <a:prstGeom prst="ellipse">
            <a:avLst/>
          </a:prstGeom>
          <a:noFill/>
          <a:ln w="38100">
            <a:solidFill>
              <a:srgbClr val="F7AF9B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34788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ECCB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0888" y="477321"/>
            <a:ext cx="17343938" cy="9331072"/>
            <a:chOff x="470888" y="477321"/>
            <a:chExt cx="17343938" cy="933107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470888" y="477321"/>
              <a:ext cx="17343938" cy="933107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634305" y="1707025"/>
            <a:ext cx="1689878" cy="163840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585053" y="4997756"/>
            <a:ext cx="1835168" cy="165249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779129" y="6316419"/>
            <a:ext cx="4805643" cy="243264"/>
            <a:chOff x="2779129" y="6316419"/>
            <a:chExt cx="4805643" cy="24326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2779129" y="6316419"/>
              <a:ext cx="4805643" cy="24326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779129" y="3023169"/>
            <a:ext cx="4796463" cy="242800"/>
            <a:chOff x="2779129" y="3023169"/>
            <a:chExt cx="4796463" cy="24280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2779129" y="3023169"/>
              <a:ext cx="4796463" cy="242800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2724610" y="3492820"/>
            <a:ext cx="5014787" cy="1166530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2724508" y="6786963"/>
            <a:ext cx="5017156" cy="1163718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3921481" y="2202444"/>
            <a:ext cx="3847810" cy="778601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3895638" y="5520790"/>
            <a:ext cx="3854423" cy="753338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10106779" y="1721888"/>
            <a:ext cx="1845419" cy="165533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0253067" y="3051335"/>
            <a:ext cx="4844946" cy="245254"/>
            <a:chOff x="10253067" y="3051335"/>
            <a:chExt cx="4844946" cy="245254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 rotWithShape="1">
            <a:blip r:embed="rId12"/>
            <a:stretch>
              <a:fillRect/>
            </a:stretch>
          </p:blipFill>
          <p:spPr>
            <a:xfrm>
              <a:off x="10253067" y="3051335"/>
              <a:ext cx="4844946" cy="245254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x="10197987" y="3496743"/>
            <a:ext cx="5100458" cy="1181886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 rotWithShape="1">
          <a:blip r:embed="rId14"/>
          <a:stretch>
            <a:fillRect/>
          </a:stretch>
        </p:blipFill>
        <p:spPr>
          <a:xfrm>
            <a:off x="11406962" y="2249200"/>
            <a:ext cx="3891917" cy="759032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5968257" y="8241972"/>
            <a:ext cx="1601686" cy="1323896"/>
            <a:chOff x="15968257" y="8241972"/>
            <a:chExt cx="1601686" cy="1323896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 rotWithShape="1">
            <a:blip r:embed="rId15"/>
            <a:stretch>
              <a:fillRect/>
            </a:stretch>
          </p:blipFill>
          <p:spPr>
            <a:xfrm>
              <a:off x="15968257" y="8241972"/>
              <a:ext cx="1601686" cy="132389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12248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CCB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9" name="그룹 1001"/>
          <p:cNvGrpSpPr>
            <a:grpSpLocks noGrp="1" noUngrp="1" noMove="1" noResize="1"/>
          </p:cNvGrpSpPr>
          <p:nvPr/>
        </p:nvGrpSpPr>
        <p:grpSpPr>
          <a:xfrm>
            <a:off x="0" y="477321"/>
            <a:ext cx="18288000" cy="9331072"/>
            <a:chOff x="470888" y="477321"/>
            <a:chExt cx="17343938" cy="9331072"/>
          </a:xfrm>
          <a:solidFill>
            <a:schemeClr val="bg1"/>
          </a:solidFill>
        </p:grpSpPr>
        <p:pic>
          <p:nvPicPr>
            <p:cNvPr id="1020" name="Object 2"/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470888" y="477321"/>
              <a:ext cx="17343938" cy="9331072"/>
            </a:xfrm>
            <a:prstGeom prst="rect">
              <a:avLst/>
            </a:prstGeom>
            <a:grpFill/>
          </p:spPr>
        </p:pic>
      </p:grpSp>
      <p:pic>
        <p:nvPicPr>
          <p:cNvPr id="1004" name="그림 100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39018" y="688736"/>
            <a:ext cx="8396982" cy="8950564"/>
          </a:xfrm>
          <a:prstGeom prst="rect">
            <a:avLst/>
          </a:prstGeom>
          <a:effectLst>
            <a:outerShdw blurRad="50800" dist="38100" dir="2700000" algn="ctr" rotWithShape="0">
              <a:srgbClr val="000000">
                <a:alpha val="40000"/>
              </a:srgbClr>
            </a:outerShdw>
          </a:effectLst>
        </p:spPr>
      </p:pic>
      <p:sp>
        <p:nvSpPr>
          <p:cNvPr id="1005" name="직사각형 1004"/>
          <p:cNvSpPr/>
          <p:nvPr/>
        </p:nvSpPr>
        <p:spPr>
          <a:xfrm>
            <a:off x="2294467" y="1415920"/>
            <a:ext cx="4249258" cy="7232779"/>
          </a:xfrm>
          <a:prstGeom prst="rect">
            <a:avLst/>
          </a:prstGeom>
          <a:noFill/>
          <a:ln w="38100">
            <a:solidFill>
              <a:srgbClr val="F7AF9B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pic>
        <p:nvPicPr>
          <p:cNvPr id="1014" name="그림 1013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1380221" y="5425598"/>
            <a:ext cx="6679178" cy="2842102"/>
          </a:xfrm>
          <a:prstGeom prst="rect">
            <a:avLst/>
          </a:prstGeom>
          <a:ln>
            <a:solidFill>
              <a:srgbClr val="F7AF9B"/>
            </a:solidFill>
          </a:ln>
          <a:effectLst>
            <a:outerShdw blurRad="76200" dist="76200" dir="2700000" algn="ctr" rotWithShape="0">
              <a:srgbClr val="000000">
                <a:alpha val="50000"/>
              </a:srgbClr>
            </a:outerShdw>
          </a:effectLst>
        </p:spPr>
      </p:pic>
      <p:sp>
        <p:nvSpPr>
          <p:cNvPr id="1015" name="TextBox 8"/>
          <p:cNvSpPr txBox="1"/>
          <p:nvPr/>
        </p:nvSpPr>
        <p:spPr>
          <a:xfrm rot="10800000" flipV="1">
            <a:off x="12115800" y="8559167"/>
            <a:ext cx="5867400" cy="10039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>
                <a:ln>
                  <a:noFill/>
                </a:ln>
                <a:solidFill>
                  <a:srgbClr val="790C15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-</a:t>
            </a:r>
            <a:r>
              <a:rPr kumimoji="0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790C15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 최신 등록</a:t>
            </a:r>
            <a:r>
              <a:rPr kumimoji="0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srgbClr val="790C15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/</a:t>
            </a:r>
            <a:r>
              <a:rPr kumimoji="0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790C15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관리자 픽</a:t>
            </a:r>
            <a:r>
              <a:rPr kumimoji="0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srgbClr val="790C15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/</a:t>
            </a:r>
            <a:r>
              <a:rPr kumimoji="0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790C15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인기 상품</a:t>
            </a:r>
            <a:r>
              <a:rPr kumimoji="0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srgbClr val="790C15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(</a:t>
            </a:r>
            <a:r>
              <a:rPr kumimoji="0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790C15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조회수 순</a:t>
            </a:r>
            <a:r>
              <a:rPr kumimoji="0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srgbClr val="790C15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)</a:t>
            </a:r>
            <a:br>
              <a:rPr kumimoji="0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790C15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</a:br>
            <a:r>
              <a: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790C15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으로 정렬되도록 기능 구현</a:t>
            </a:r>
            <a:br>
              <a: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790C15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</a:br>
            <a:r>
              <a:rPr kumimoji="0" lang="en-US" altLang="ko-KR" sz="2000" b="0" i="0" u="none" strike="noStrike" kern="1200" cap="none" spc="0" normalizeH="0" baseline="0" noProof="0">
                <a:ln>
                  <a:noFill/>
                </a:ln>
                <a:solidFill>
                  <a:srgbClr val="790C15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-</a:t>
            </a:r>
            <a:r>
              <a: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790C15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 </a:t>
            </a:r>
            <a:r>
              <a:rPr kumimoji="0" lang="en-US" altLang="ko-KR" sz="2000" b="0" i="0" u="none" strike="noStrike" kern="1200" cap="none" spc="0" normalizeH="0" baseline="0" noProof="0">
                <a:ln>
                  <a:noFill/>
                </a:ln>
                <a:solidFill>
                  <a:srgbClr val="790C15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3</a:t>
            </a:r>
            <a:r>
              <a: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790C15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개의 섹션 모두 카드 등록 동일하게 작동</a:t>
            </a:r>
          </a:p>
        </p:txBody>
      </p:sp>
      <p:pic>
        <p:nvPicPr>
          <p:cNvPr id="1016" name="그림 1015"/>
          <p:cNvPicPr>
            <a:picLocks noChangeAspect="1"/>
          </p:cNvPicPr>
          <p:nvPr/>
        </p:nvPicPr>
        <p:blipFill rotWithShape="1">
          <a:blip r:embed="rId6"/>
          <a:srcRect l="6450" r="13500" b="20100"/>
          <a:stretch>
            <a:fillRect/>
          </a:stretch>
        </p:blipFill>
        <p:spPr>
          <a:xfrm>
            <a:off x="9144000" y="2247900"/>
            <a:ext cx="5942425" cy="1514898"/>
          </a:xfrm>
          <a:prstGeom prst="rect">
            <a:avLst/>
          </a:prstGeom>
          <a:ln>
            <a:solidFill>
              <a:srgbClr val="F7AF9B"/>
            </a:solidFill>
          </a:ln>
          <a:effectLst>
            <a:outerShdw blurRad="76200" dist="76200" dir="2700000" algn="ctr" rotWithShape="0">
              <a:srgbClr val="000000">
                <a:alpha val="50000"/>
              </a:srgbClr>
            </a:outerShdw>
          </a:effectLst>
        </p:spPr>
      </p:pic>
      <p:sp>
        <p:nvSpPr>
          <p:cNvPr id="1021" name="TextBox 8"/>
          <p:cNvSpPr txBox="1"/>
          <p:nvPr/>
        </p:nvSpPr>
        <p:spPr>
          <a:xfrm rot="10800000" flipV="1">
            <a:off x="15239997" y="7886700"/>
            <a:ext cx="3200401" cy="3886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2000" b="0" i="0" u="none" strike="noStrike" kern="1200" cap="none" spc="0" normalizeH="0" baseline="0">
                <a:solidFill>
                  <a:srgbClr val="790C15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최대 </a:t>
            </a:r>
            <a:r>
              <a:rPr kumimoji="0" lang="en-US" altLang="ko-KR" sz="2000" b="0" i="0" u="none" strike="noStrike" kern="1200" cap="none" spc="0" normalizeH="0" baseline="0">
                <a:solidFill>
                  <a:srgbClr val="790C15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4</a:t>
            </a:r>
            <a:r>
              <a:rPr kumimoji="0" lang="ko-KR" altLang="en-US" sz="2000" b="0" i="0" u="none" strike="noStrike" kern="1200" cap="none" spc="0" normalizeH="0" baseline="0">
                <a:solidFill>
                  <a:srgbClr val="790C15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개까지 등록</a:t>
            </a:r>
            <a:endParaRPr kumimoji="0" lang="ko-KR" altLang="en-US" sz="2000" b="0" i="0" u="none" strike="noStrike" kern="1200" cap="none" spc="0" normalizeH="0" baseline="0">
              <a:solidFill>
                <a:srgbClr val="790C15"/>
              </a:solidFill>
              <a:latin typeface="나눔스퀘어라운드 Regular"/>
              <a:ea typeface="나눔스퀘어라운드 Regular"/>
              <a:cs typeface="+mn-cs"/>
            </a:endParaRPr>
          </a:p>
        </p:txBody>
      </p:sp>
      <p:pic>
        <p:nvPicPr>
          <p:cNvPr id="1022" name="그림 1021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9449988" y="6127749"/>
            <a:ext cx="2284812" cy="3054350"/>
          </a:xfrm>
          <a:prstGeom prst="rect">
            <a:avLst/>
          </a:prstGeom>
          <a:ln>
            <a:solidFill>
              <a:srgbClr val="F7AF9B"/>
            </a:solidFill>
          </a:ln>
          <a:effectLst>
            <a:outerShdw blurRad="76200" dist="76200" dir="2700000" algn="ctr" rotWithShape="0">
              <a:srgbClr val="000000">
                <a:alpha val="50000"/>
              </a:srgbClr>
            </a:outerShdw>
          </a:effectLst>
        </p:spPr>
      </p:pic>
      <p:sp>
        <p:nvSpPr>
          <p:cNvPr id="1023" name="TextBox 8"/>
          <p:cNvSpPr txBox="1"/>
          <p:nvPr/>
        </p:nvSpPr>
        <p:spPr>
          <a:xfrm rot="10800000" flipV="1">
            <a:off x="9448797" y="5669279"/>
            <a:ext cx="2057401" cy="3886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790C15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카드 형식</a:t>
            </a:r>
          </a:p>
        </p:txBody>
      </p:sp>
      <p:sp>
        <p:nvSpPr>
          <p:cNvPr id="1026" name="직사각형 987"/>
          <p:cNvSpPr/>
          <p:nvPr/>
        </p:nvSpPr>
        <p:spPr>
          <a:xfrm>
            <a:off x="9144000" y="1409699"/>
            <a:ext cx="5029199" cy="685800"/>
          </a:xfrm>
          <a:prstGeom prst="rect">
            <a:avLst/>
          </a:prstGeom>
          <a:solidFill>
            <a:schemeClr val="bg1"/>
          </a:solidFill>
          <a:ln>
            <a:solidFill>
              <a:srgbClr val="F7AF9B"/>
            </a:solidFill>
          </a:ln>
          <a:effectLst>
            <a:outerShdw blurRad="50800" dist="38100" dir="27000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2400">
                <a:solidFill>
                  <a:srgbClr val="790C15"/>
                </a:solidFill>
                <a:latin typeface="나눔스퀘어라운드 ExtraBold"/>
                <a:ea typeface="나눔스퀘어라운드 ExtraBold"/>
              </a:rPr>
              <a:t>상품이 등록되지 않았을 경우</a:t>
            </a:r>
          </a:p>
        </p:txBody>
      </p:sp>
      <p:sp>
        <p:nvSpPr>
          <p:cNvPr id="1027" name="직사각형 987"/>
          <p:cNvSpPr/>
          <p:nvPr/>
        </p:nvSpPr>
        <p:spPr>
          <a:xfrm>
            <a:off x="9144000" y="4610100"/>
            <a:ext cx="5029199" cy="685800"/>
          </a:xfrm>
          <a:prstGeom prst="rect">
            <a:avLst/>
          </a:prstGeom>
          <a:solidFill>
            <a:schemeClr val="bg1"/>
          </a:solidFill>
          <a:ln>
            <a:solidFill>
              <a:srgbClr val="F7AF9B"/>
            </a:solidFill>
          </a:ln>
          <a:effectLst>
            <a:outerShdw blurRad="50800" dist="38100" dir="27000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2400">
                <a:solidFill>
                  <a:srgbClr val="790C15"/>
                </a:solidFill>
                <a:latin typeface="나눔스퀘어라운드 ExtraBold"/>
                <a:ea typeface="나눔스퀘어라운드 ExtraBold"/>
              </a:rPr>
              <a:t>상품 등록할 경우</a:t>
            </a:r>
          </a:p>
        </p:txBody>
      </p:sp>
    </p:spTree>
    <p:extLst>
      <p:ext uri="{BB962C8B-B14F-4D97-AF65-F5344CB8AC3E}">
        <p14:creationId xmlns:p14="http://schemas.microsoft.com/office/powerpoint/2010/main" val="39927066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CCB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001">
            <a:extLst>
              <a:ext uri="{FF2B5EF4-FFF2-40B4-BE49-F238E27FC236}">
                <a16:creationId xmlns:a16="http://schemas.microsoft.com/office/drawing/2014/main" id="{8AF52C88-A613-31E7-4395-531E478E19AF}"/>
              </a:ext>
            </a:extLst>
          </p:cNvPr>
          <p:cNvGrpSpPr/>
          <p:nvPr/>
        </p:nvGrpSpPr>
        <p:grpSpPr>
          <a:xfrm>
            <a:off x="472031" y="419100"/>
            <a:ext cx="17343938" cy="9331072"/>
            <a:chOff x="470888" y="477321"/>
            <a:chExt cx="17343938" cy="9331072"/>
          </a:xfrm>
        </p:grpSpPr>
        <p:pic>
          <p:nvPicPr>
            <p:cNvPr id="4" name="Object 2">
              <a:extLst>
                <a:ext uri="{FF2B5EF4-FFF2-40B4-BE49-F238E27FC236}">
                  <a16:creationId xmlns:a16="http://schemas.microsoft.com/office/drawing/2014/main" id="{A5B74B15-9B7D-17CC-4741-2E7B1E2E39D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0888" y="477321"/>
              <a:ext cx="17343938" cy="9331072"/>
            </a:xfrm>
            <a:prstGeom prst="rect">
              <a:avLst/>
            </a:prstGeom>
          </p:spPr>
        </p:pic>
      </p:grpSp>
      <p:grpSp>
        <p:nvGrpSpPr>
          <p:cNvPr id="5" name="그룹 1002">
            <a:extLst>
              <a:ext uri="{FF2B5EF4-FFF2-40B4-BE49-F238E27FC236}">
                <a16:creationId xmlns:a16="http://schemas.microsoft.com/office/drawing/2014/main" id="{0C447164-A0EE-9DD4-C967-1DD1CE7685D7}"/>
              </a:ext>
            </a:extLst>
          </p:cNvPr>
          <p:cNvGrpSpPr/>
          <p:nvPr/>
        </p:nvGrpSpPr>
        <p:grpSpPr>
          <a:xfrm>
            <a:off x="15968257" y="8241972"/>
            <a:ext cx="1601686" cy="1323896"/>
            <a:chOff x="15968257" y="8241972"/>
            <a:chExt cx="1601686" cy="1323896"/>
          </a:xfrm>
        </p:grpSpPr>
        <p:pic>
          <p:nvPicPr>
            <p:cNvPr id="7" name="Object 5">
              <a:extLst>
                <a:ext uri="{FF2B5EF4-FFF2-40B4-BE49-F238E27FC236}">
                  <a16:creationId xmlns:a16="http://schemas.microsoft.com/office/drawing/2014/main" id="{6BD89BF5-115E-BE60-4351-A20AC50A940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968257" y="8241972"/>
              <a:ext cx="1601686" cy="1323896"/>
            </a:xfrm>
            <a:prstGeom prst="rect">
              <a:avLst/>
            </a:prstGeom>
          </p:spPr>
        </p:pic>
      </p:grpSp>
      <p:graphicFrame>
        <p:nvGraphicFramePr>
          <p:cNvPr id="8" name="표 2">
            <a:extLst>
              <a:ext uri="{FF2B5EF4-FFF2-40B4-BE49-F238E27FC236}">
                <a16:creationId xmlns:a16="http://schemas.microsoft.com/office/drawing/2014/main" id="{5EC78664-D448-DE5E-1C97-2D4DA1DA8C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1335099"/>
              </p:ext>
            </p:extLst>
          </p:nvPr>
        </p:nvGraphicFramePr>
        <p:xfrm>
          <a:off x="2121692" y="1882806"/>
          <a:ext cx="14044616" cy="6613494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3511154">
                  <a:extLst>
                    <a:ext uri="{9D8B030D-6E8A-4147-A177-3AD203B41FA5}">
                      <a16:colId xmlns:a16="http://schemas.microsoft.com/office/drawing/2014/main" val="917038026"/>
                    </a:ext>
                  </a:extLst>
                </a:gridCol>
                <a:gridCol w="3511154">
                  <a:extLst>
                    <a:ext uri="{9D8B030D-6E8A-4147-A177-3AD203B41FA5}">
                      <a16:colId xmlns:a16="http://schemas.microsoft.com/office/drawing/2014/main" val="3825469631"/>
                    </a:ext>
                  </a:extLst>
                </a:gridCol>
                <a:gridCol w="3511154">
                  <a:extLst>
                    <a:ext uri="{9D8B030D-6E8A-4147-A177-3AD203B41FA5}">
                      <a16:colId xmlns:a16="http://schemas.microsoft.com/office/drawing/2014/main" val="3217304055"/>
                    </a:ext>
                  </a:extLst>
                </a:gridCol>
                <a:gridCol w="3511154">
                  <a:extLst>
                    <a:ext uri="{9D8B030D-6E8A-4147-A177-3AD203B41FA5}">
                      <a16:colId xmlns:a16="http://schemas.microsoft.com/office/drawing/2014/main" val="3437252857"/>
                    </a:ext>
                  </a:extLst>
                </a:gridCol>
              </a:tblGrid>
              <a:tr h="6734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b="1" dirty="0">
                          <a:solidFill>
                            <a:schemeClr val="bg1"/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칼럼명</a:t>
                      </a:r>
                    </a:p>
                  </a:txBody>
                  <a:tcPr marL="124241" marR="124241" marT="62121" marB="62121" anchor="ctr">
                    <a:lnL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AF9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b="1" dirty="0">
                          <a:solidFill>
                            <a:schemeClr val="bg1"/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데이터타입</a:t>
                      </a:r>
                    </a:p>
                  </a:txBody>
                  <a:tcPr marL="124241" marR="124241" marT="62121" marB="62121" anchor="ctr">
                    <a:lnL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AF9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b="1" dirty="0">
                          <a:solidFill>
                            <a:schemeClr val="bg1"/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제약조건</a:t>
                      </a:r>
                    </a:p>
                  </a:txBody>
                  <a:tcPr marL="124241" marR="124241" marT="62121" marB="62121" anchor="ctr">
                    <a:lnL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AF9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b="1" dirty="0">
                          <a:solidFill>
                            <a:schemeClr val="bg1"/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내용</a:t>
                      </a:r>
                    </a:p>
                  </a:txBody>
                  <a:tcPr marL="124241" marR="124241" marT="62121" marB="62121" anchor="ctr">
                    <a:lnL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AF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255990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dirty="0" err="1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user_id</a:t>
                      </a:r>
                      <a:endParaRPr lang="ko-KR" altLang="en-US" sz="19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124241" marR="124241" marT="62121" marB="62121" anchor="ctr">
                    <a:lnL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varchar2(20)</a:t>
                      </a:r>
                      <a:endParaRPr lang="ko-KR" altLang="en-US" sz="19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124241" marR="124241" marT="62121" marB="62121" anchor="ctr">
                    <a:lnL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900" kern="1200" dirty="0">
                          <a:solidFill>
                            <a:schemeClr val="tx1"/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primary key</a:t>
                      </a:r>
                      <a:endParaRPr lang="ko-KR" altLang="en-US" sz="1900" kern="1200" dirty="0">
                        <a:solidFill>
                          <a:schemeClr val="tx1"/>
                        </a:solidFill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  <a:cs typeface="+mn-cs"/>
                      </a:endParaRPr>
                    </a:p>
                  </a:txBody>
                  <a:tcPr marL="124241" marR="124241" marT="62121" marB="62121" anchor="ctr">
                    <a:lnL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아이디</a:t>
                      </a:r>
                    </a:p>
                  </a:txBody>
                  <a:tcPr marL="124241" marR="124241" marT="62121" marB="62121" anchor="ctr">
                    <a:lnL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9100129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dirty="0" err="1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user_pwd</a:t>
                      </a:r>
                      <a:endParaRPr lang="ko-KR" altLang="en-US" sz="19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124241" marR="124241" marT="62121" marB="62121" anchor="ctr">
                    <a:lnL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varchar2(20)</a:t>
                      </a:r>
                      <a:endParaRPr lang="ko-KR" altLang="en-US" sz="19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124241" marR="124241" marT="62121" marB="62121" anchor="ctr">
                    <a:lnL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9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not</a:t>
                      </a:r>
                      <a:r>
                        <a:rPr lang="ko-KR" altLang="en-US" sz="19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 </a:t>
                      </a:r>
                      <a:r>
                        <a:rPr lang="en-US" altLang="ko-KR" sz="19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null</a:t>
                      </a:r>
                      <a:endParaRPr lang="ko-KR" altLang="en-US" sz="19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124241" marR="124241" marT="62121" marB="62121" anchor="ctr">
                    <a:lnL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비밀번호</a:t>
                      </a:r>
                    </a:p>
                  </a:txBody>
                  <a:tcPr marL="124241" marR="124241" marT="62121" marB="62121" anchor="ctr">
                    <a:lnL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9637384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dirty="0" err="1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user_name</a:t>
                      </a:r>
                      <a:endParaRPr lang="ko-KR" altLang="en-US" sz="19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124241" marR="124241" marT="62121" marB="62121" anchor="ctr">
                    <a:lnL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varchar2(50)</a:t>
                      </a:r>
                      <a:endParaRPr lang="ko-KR" altLang="en-US" sz="19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124241" marR="124241" marT="62121" marB="62121" anchor="ctr">
                    <a:lnL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9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not</a:t>
                      </a:r>
                      <a:r>
                        <a:rPr lang="ko-KR" altLang="en-US" sz="19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 </a:t>
                      </a:r>
                      <a:r>
                        <a:rPr lang="en-US" altLang="ko-KR" sz="19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null</a:t>
                      </a:r>
                      <a:endParaRPr lang="ko-KR" altLang="en-US" sz="19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124241" marR="124241" marT="62121" marB="62121" anchor="ctr">
                    <a:lnL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이름</a:t>
                      </a:r>
                    </a:p>
                  </a:txBody>
                  <a:tcPr marL="124241" marR="124241" marT="62121" marB="62121" anchor="ctr">
                    <a:lnL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8231820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dirty="0" err="1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user_nick</a:t>
                      </a:r>
                      <a:endParaRPr lang="ko-KR" altLang="en-US" sz="19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124241" marR="124241" marT="62121" marB="62121" anchor="ctr">
                    <a:lnL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9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varchar2(50)</a:t>
                      </a:r>
                      <a:endParaRPr lang="ko-KR" altLang="en-US" sz="19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124241" marR="124241" marT="62121" marB="62121" anchor="ctr">
                    <a:lnL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9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124241" marR="124241" marT="62121" marB="62121" anchor="ctr">
                    <a:lnL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닉네임</a:t>
                      </a:r>
                      <a:endParaRPr lang="en-US" altLang="ko-KR" sz="19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124241" marR="124241" marT="62121" marB="62121" anchor="ctr">
                    <a:lnL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4499253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dirty="0" err="1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user_tel</a:t>
                      </a:r>
                      <a:endParaRPr lang="ko-KR" altLang="en-US" sz="19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124241" marR="124241" marT="62121" marB="62121" anchor="ctr">
                    <a:lnL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number</a:t>
                      </a:r>
                      <a:endParaRPr lang="ko-KR" altLang="en-US" sz="19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124241" marR="124241" marT="62121" marB="62121" anchor="ctr">
                    <a:lnL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9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not</a:t>
                      </a:r>
                      <a:r>
                        <a:rPr lang="ko-KR" altLang="en-US" sz="19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 </a:t>
                      </a:r>
                      <a:r>
                        <a:rPr lang="en-US" altLang="ko-KR" sz="19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null</a:t>
                      </a:r>
                      <a:endParaRPr lang="ko-KR" altLang="en-US" sz="19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124241" marR="124241" marT="62121" marB="62121" anchor="ctr">
                    <a:lnL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전화번호</a:t>
                      </a:r>
                    </a:p>
                  </a:txBody>
                  <a:tcPr marL="124241" marR="124241" marT="62121" marB="62121" anchor="ctr">
                    <a:lnL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4016905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dirty="0" err="1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user_postcode</a:t>
                      </a:r>
                      <a:endParaRPr lang="ko-KR" altLang="en-US" sz="19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124241" marR="124241" marT="62121" marB="62121" anchor="ctr">
                    <a:lnL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number</a:t>
                      </a:r>
                      <a:endParaRPr lang="ko-KR" altLang="en-US" sz="19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124241" marR="124241" marT="62121" marB="62121" anchor="ctr">
                    <a:lnL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9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124241" marR="124241" marT="62121" marB="62121" anchor="ctr">
                    <a:lnL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우편번호</a:t>
                      </a:r>
                    </a:p>
                  </a:txBody>
                  <a:tcPr marL="124241" marR="124241" marT="62121" marB="62121" anchor="ctr">
                    <a:lnL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5795764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 user_addr1</a:t>
                      </a:r>
                      <a:endParaRPr lang="ko-KR" altLang="en-US" sz="19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124241" marR="124241" marT="62121" marB="62121" anchor="ctr">
                    <a:lnL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9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varchar2(255)</a:t>
                      </a:r>
                      <a:endParaRPr lang="ko-KR" altLang="en-US" sz="19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124241" marR="124241" marT="62121" marB="62121" anchor="ctr">
                    <a:lnL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9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124241" marR="124241" marT="62121" marB="62121" anchor="ctr">
                    <a:lnL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주소</a:t>
                      </a:r>
                    </a:p>
                  </a:txBody>
                  <a:tcPr marL="124241" marR="124241" marT="62121" marB="62121" anchor="ctr">
                    <a:lnL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585040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user_addr2</a:t>
                      </a:r>
                      <a:endParaRPr lang="ko-KR" altLang="en-US" sz="19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124241" marR="124241" marT="62121" marB="62121" anchor="ctr">
                    <a:lnL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9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varchar2(255)</a:t>
                      </a:r>
                      <a:endParaRPr lang="ko-KR" altLang="en-US" sz="19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124241" marR="124241" marT="62121" marB="62121" anchor="ctr">
                    <a:lnL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9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124241" marR="124241" marT="62121" marB="62121" anchor="ctr">
                    <a:lnL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상세주소</a:t>
                      </a:r>
                    </a:p>
                  </a:txBody>
                  <a:tcPr marL="124241" marR="124241" marT="62121" marB="62121" anchor="ctr">
                    <a:lnL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6650502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dirty="0" err="1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user_type</a:t>
                      </a:r>
                      <a:endParaRPr lang="ko-KR" altLang="en-US" sz="19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124241" marR="124241" marT="62121" marB="62121" anchor="ctr">
                    <a:lnL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9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number</a:t>
                      </a:r>
                      <a:endParaRPr lang="ko-KR" altLang="en-US" sz="19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124241" marR="124241" marT="62121" marB="62121" anchor="ctr">
                    <a:lnL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9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124241" marR="124241" marT="62121" marB="62121" anchor="ctr">
                    <a:lnL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회원 구분</a:t>
                      </a:r>
                    </a:p>
                  </a:txBody>
                  <a:tcPr marL="124241" marR="124241" marT="62121" marB="62121" anchor="ctr">
                    <a:lnL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9292913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dirty="0" err="1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user_account</a:t>
                      </a:r>
                      <a:endParaRPr lang="ko-KR" altLang="en-US" sz="19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124241" marR="124241" marT="62121" marB="62121" anchor="ctr">
                    <a:lnL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9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number</a:t>
                      </a:r>
                      <a:endParaRPr lang="ko-KR" altLang="en-US" sz="19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124241" marR="124241" marT="62121" marB="62121" anchor="ctr">
                    <a:lnL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9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124241" marR="124241" marT="62121" marB="62121" anchor="ctr">
                    <a:lnL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은행</a:t>
                      </a:r>
                    </a:p>
                  </a:txBody>
                  <a:tcPr marL="124241" marR="124241" marT="62121" marB="62121" anchor="ctr">
                    <a:lnL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1622419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dirty="0" err="1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user_bank</a:t>
                      </a:r>
                      <a:endParaRPr lang="ko-KR" altLang="en-US" sz="19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124241" marR="124241" marT="62121" marB="62121" anchor="ctr">
                    <a:lnL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9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number</a:t>
                      </a:r>
                      <a:endParaRPr lang="ko-KR" altLang="en-US" sz="19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124241" marR="124241" marT="62121" marB="62121" anchor="ctr">
                    <a:lnL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9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124241" marR="124241" marT="62121" marB="62121" anchor="ctr">
                    <a:lnL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계좌번호</a:t>
                      </a:r>
                    </a:p>
                  </a:txBody>
                  <a:tcPr marL="124241" marR="124241" marT="62121" marB="62121" anchor="ctr">
                    <a:lnL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0011842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68BFF091-07BE-1C02-9E05-F95C3DE57210}"/>
              </a:ext>
            </a:extLst>
          </p:cNvPr>
          <p:cNvSpPr txBox="1"/>
          <p:nvPr/>
        </p:nvSpPr>
        <p:spPr>
          <a:xfrm>
            <a:off x="2121692" y="1388583"/>
            <a:ext cx="15693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790C15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member</a:t>
            </a:r>
            <a:endParaRPr lang="ko-KR" altLang="en-US" sz="2400" dirty="0">
              <a:solidFill>
                <a:srgbClr val="790C15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CEF4DF6-9DAC-1540-EBB3-ACE2ADB8DBE7}"/>
              </a:ext>
            </a:extLst>
          </p:cNvPr>
          <p:cNvSpPr txBox="1"/>
          <p:nvPr/>
        </p:nvSpPr>
        <p:spPr>
          <a:xfrm>
            <a:off x="609600" y="638158"/>
            <a:ext cx="58400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rgbClr val="790C1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회원</a:t>
            </a:r>
          </a:p>
        </p:txBody>
      </p:sp>
    </p:spTree>
    <p:extLst>
      <p:ext uri="{BB962C8B-B14F-4D97-AF65-F5344CB8AC3E}">
        <p14:creationId xmlns:p14="http://schemas.microsoft.com/office/powerpoint/2010/main" val="23667220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CCB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001">
            <a:extLst>
              <a:ext uri="{FF2B5EF4-FFF2-40B4-BE49-F238E27FC236}">
                <a16:creationId xmlns:a16="http://schemas.microsoft.com/office/drawing/2014/main" id="{630A7E78-2CB1-2AE8-6AE6-5F69614965BA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0" y="477321"/>
            <a:ext cx="18288000" cy="9331072"/>
            <a:chOff x="470888" y="477321"/>
            <a:chExt cx="17343938" cy="9331072"/>
          </a:xfrm>
          <a:solidFill>
            <a:schemeClr val="bg1"/>
          </a:solidFill>
        </p:grpSpPr>
        <p:pic>
          <p:nvPicPr>
            <p:cNvPr id="4" name="Object 2">
              <a:extLst>
                <a:ext uri="{FF2B5EF4-FFF2-40B4-BE49-F238E27FC236}">
                  <a16:creationId xmlns:a16="http://schemas.microsoft.com/office/drawing/2014/main" id="{F97B5502-426D-3D46-34D5-19854C1A3D27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70888" y="477321"/>
              <a:ext cx="17343938" cy="9331072"/>
            </a:xfrm>
            <a:prstGeom prst="rect">
              <a:avLst/>
            </a:prstGeom>
            <a:grpFill/>
          </p:spPr>
        </p:pic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120542AA-97D6-4B68-3F07-A65FAA3568B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480079" y="936652"/>
            <a:ext cx="6326420" cy="8538284"/>
            <a:chOff x="480079" y="936652"/>
            <a:chExt cx="6326420" cy="8538284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034DCCBE-6983-4CFB-24C4-B01387E5C57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525328" y="9042698"/>
              <a:ext cx="4235923" cy="43223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solidFill>
                    <a:srgbClr val="790C15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로그인</a:t>
              </a:r>
            </a:p>
          </p:txBody>
        </p:sp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16942415-8D9E-0F87-9C69-B60364BF3E83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80079" y="936652"/>
              <a:ext cx="6326420" cy="7646716"/>
            </a:xfrm>
            <a:prstGeom prst="rect">
              <a:avLst/>
            </a:prstGeom>
            <a:ln w="12700">
              <a:solidFill>
                <a:srgbClr val="F7AF9B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7FEC0095-E47E-99BA-C28C-64286440699F}"/>
              </a:ext>
            </a:extLst>
          </p:cNvPr>
          <p:cNvGrpSpPr/>
          <p:nvPr/>
        </p:nvGrpSpPr>
        <p:grpSpPr>
          <a:xfrm>
            <a:off x="7675294" y="759539"/>
            <a:ext cx="9331560" cy="5263583"/>
            <a:chOff x="7600558" y="1656566"/>
            <a:chExt cx="9331560" cy="5263583"/>
          </a:xfrm>
        </p:grpSpPr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B4DD5FC7-A8B1-1C81-AF2A-992DDF41136E}"/>
                </a:ext>
              </a:extLst>
            </p:cNvPr>
            <p:cNvGrpSpPr/>
            <p:nvPr/>
          </p:nvGrpSpPr>
          <p:grpSpPr>
            <a:xfrm>
              <a:off x="7848600" y="2368686"/>
              <a:ext cx="9083518" cy="4551463"/>
              <a:chOff x="8823482" y="1754147"/>
              <a:chExt cx="9083518" cy="4551463"/>
            </a:xfrm>
          </p:grpSpPr>
          <p:grpSp>
            <p:nvGrpSpPr>
              <p:cNvPr id="49" name="그룹 48">
                <a:extLst>
                  <a:ext uri="{FF2B5EF4-FFF2-40B4-BE49-F238E27FC236}">
                    <a16:creationId xmlns:a16="http://schemas.microsoft.com/office/drawing/2014/main" id="{9E956ECF-AD6F-15E0-EAE5-24C61D246848}"/>
                  </a:ext>
                </a:extLst>
              </p:cNvPr>
              <p:cNvGrpSpPr/>
              <p:nvPr/>
            </p:nvGrpSpPr>
            <p:grpSpPr>
              <a:xfrm>
                <a:off x="13716001" y="4775881"/>
                <a:ext cx="4190999" cy="819880"/>
                <a:chOff x="9144000" y="8162330"/>
                <a:chExt cx="5418793" cy="819880"/>
              </a:xfrm>
            </p:grpSpPr>
            <p:grpSp>
              <p:nvGrpSpPr>
                <p:cNvPr id="45" name="그룹 44">
                  <a:extLst>
                    <a:ext uri="{FF2B5EF4-FFF2-40B4-BE49-F238E27FC236}">
                      <a16:creationId xmlns:a16="http://schemas.microsoft.com/office/drawing/2014/main" id="{F313F1C8-C01A-00FE-3C6D-9C6F6FE95833}"/>
                    </a:ext>
                  </a:extLst>
                </p:cNvPr>
                <p:cNvGrpSpPr/>
                <p:nvPr/>
              </p:nvGrpSpPr>
              <p:grpSpPr>
                <a:xfrm>
                  <a:off x="9144000" y="8162330"/>
                  <a:ext cx="1035511" cy="591280"/>
                  <a:chOff x="13426938" y="7468261"/>
                  <a:chExt cx="1035511" cy="591280"/>
                </a:xfrm>
              </p:grpSpPr>
              <p:cxnSp>
                <p:nvCxnSpPr>
                  <p:cNvPr id="46" name="직선 화살표 연결선 45">
                    <a:extLst>
                      <a:ext uri="{FF2B5EF4-FFF2-40B4-BE49-F238E27FC236}">
                        <a16:creationId xmlns:a16="http://schemas.microsoft.com/office/drawing/2014/main" id="{7EE2B5E2-0ABF-AFA3-8737-2CA7033D6C7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3426938" y="8059541"/>
                    <a:ext cx="1035511" cy="0"/>
                  </a:xfrm>
                  <a:prstGeom prst="straightConnector1">
                    <a:avLst/>
                  </a:prstGeom>
                  <a:ln w="12700">
                    <a:solidFill>
                      <a:srgbClr val="F7AF9B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" name="직선 연결선 46">
                    <a:extLst>
                      <a:ext uri="{FF2B5EF4-FFF2-40B4-BE49-F238E27FC236}">
                        <a16:creationId xmlns:a16="http://schemas.microsoft.com/office/drawing/2014/main" id="{B7CCB77D-D323-C000-F082-091F97B7386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3426938" y="7468261"/>
                    <a:ext cx="0" cy="577109"/>
                  </a:xfrm>
                  <a:prstGeom prst="line">
                    <a:avLst/>
                  </a:prstGeom>
                  <a:ln w="12700">
                    <a:solidFill>
                      <a:srgbClr val="F7AF9B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E434A58D-3529-3956-FA17-4B52011313AE}"/>
                    </a:ext>
                  </a:extLst>
                </p:cNvPr>
                <p:cNvSpPr txBox="1"/>
                <p:nvPr/>
              </p:nvSpPr>
              <p:spPr>
                <a:xfrm>
                  <a:off x="10182946" y="8582100"/>
                  <a:ext cx="4379847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2000" dirty="0">
                      <a:solidFill>
                        <a:srgbClr val="790C15"/>
                      </a:solidFill>
                      <a:latin typeface="나눔스퀘어라운드 Regular" panose="020B0600000101010101" pitchFamily="50" charset="-127"/>
                      <a:ea typeface="나눔스퀘어라운드 Regular" panose="020B0600000101010101" pitchFamily="50" charset="-127"/>
                    </a:rPr>
                    <a:t>아이디</a:t>
                  </a:r>
                  <a:r>
                    <a:rPr lang="en-US" altLang="ko-KR" sz="2000" dirty="0">
                      <a:solidFill>
                        <a:srgbClr val="790C15"/>
                      </a:solidFill>
                      <a:latin typeface="나눔스퀘어라운드 Regular" panose="020B0600000101010101" pitchFamily="50" charset="-127"/>
                      <a:ea typeface="나눔스퀘어라운드 Regular" panose="020B0600000101010101" pitchFamily="50" charset="-127"/>
                    </a:rPr>
                    <a:t>, </a:t>
                  </a:r>
                  <a:r>
                    <a:rPr lang="ko-KR" altLang="en-US" sz="2000" dirty="0">
                      <a:solidFill>
                        <a:srgbClr val="790C15"/>
                      </a:solidFill>
                      <a:latin typeface="나눔스퀘어라운드 Regular" panose="020B0600000101010101" pitchFamily="50" charset="-127"/>
                      <a:ea typeface="나눔스퀘어라운드 Regular" panose="020B0600000101010101" pitchFamily="50" charset="-127"/>
                    </a:rPr>
                    <a:t>비밀번호 찾기로 이동</a:t>
                  </a:r>
                </a:p>
              </p:txBody>
            </p:sp>
          </p:grpSp>
          <p:grpSp>
            <p:nvGrpSpPr>
              <p:cNvPr id="39" name="그룹 38">
                <a:extLst>
                  <a:ext uri="{FF2B5EF4-FFF2-40B4-BE49-F238E27FC236}">
                    <a16:creationId xmlns:a16="http://schemas.microsoft.com/office/drawing/2014/main" id="{FB660663-D8E4-F2FD-840B-249D6FF88DEA}"/>
                  </a:ext>
                </a:extLst>
              </p:cNvPr>
              <p:cNvGrpSpPr/>
              <p:nvPr/>
            </p:nvGrpSpPr>
            <p:grpSpPr>
              <a:xfrm>
                <a:off x="8823482" y="4760010"/>
                <a:ext cx="3170152" cy="1545600"/>
                <a:chOff x="14831162" y="5904625"/>
                <a:chExt cx="3170152" cy="1545600"/>
              </a:xfrm>
            </p:grpSpPr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BA3BF1AC-436B-EFE4-F645-C4046FB5760A}"/>
                    </a:ext>
                  </a:extLst>
                </p:cNvPr>
                <p:cNvSpPr txBox="1"/>
                <p:nvPr/>
              </p:nvSpPr>
              <p:spPr>
                <a:xfrm>
                  <a:off x="14831162" y="7050115"/>
                  <a:ext cx="3170152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2000" dirty="0">
                      <a:solidFill>
                        <a:srgbClr val="790C15"/>
                      </a:solidFill>
                      <a:latin typeface="나눔스퀘어라운드 Regular" panose="020B0600000101010101" pitchFamily="50" charset="-127"/>
                      <a:ea typeface="나눔스퀘어라운드 Regular" panose="020B0600000101010101" pitchFamily="50" charset="-127"/>
                    </a:rPr>
                    <a:t>쿠키로 로그인 유지</a:t>
                  </a:r>
                </a:p>
              </p:txBody>
            </p:sp>
            <p:cxnSp>
              <p:nvCxnSpPr>
                <p:cNvPr id="23" name="직선 화살표 연결선 22">
                  <a:extLst>
                    <a:ext uri="{FF2B5EF4-FFF2-40B4-BE49-F238E27FC236}">
                      <a16:creationId xmlns:a16="http://schemas.microsoft.com/office/drawing/2014/main" id="{88E5680F-F7DF-229B-8F7C-69B94F72DBC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H="1">
                  <a:off x="15887006" y="6433857"/>
                  <a:ext cx="1058464" cy="0"/>
                </a:xfrm>
                <a:prstGeom prst="straightConnector1">
                  <a:avLst/>
                </a:prstGeom>
                <a:ln w="12700">
                  <a:solidFill>
                    <a:srgbClr val="F7AF9B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29" name="그림 28">
                <a:extLst>
                  <a:ext uri="{FF2B5EF4-FFF2-40B4-BE49-F238E27FC236}">
                    <a16:creationId xmlns:a16="http://schemas.microsoft.com/office/drawing/2014/main" id="{3DFF3559-14C3-2E00-594E-678EDD1872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881875" y="1754147"/>
                <a:ext cx="6326420" cy="3005863"/>
              </a:xfrm>
              <a:prstGeom prst="rect">
                <a:avLst/>
              </a:prstGeom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95FECF1A-BDEB-EEB5-295E-05A89FC7D4AD}"/>
                </a:ext>
              </a:extLst>
            </p:cNvPr>
            <p:cNvGrpSpPr/>
            <p:nvPr/>
          </p:nvGrpSpPr>
          <p:grpSpPr>
            <a:xfrm>
              <a:off x="7600558" y="1866900"/>
              <a:ext cx="2229242" cy="2743200"/>
              <a:chOff x="7448158" y="1866900"/>
              <a:chExt cx="2229242" cy="2743200"/>
            </a:xfrm>
          </p:grpSpPr>
          <p:grpSp>
            <p:nvGrpSpPr>
              <p:cNvPr id="42" name="그룹 41">
                <a:extLst>
                  <a:ext uri="{FF2B5EF4-FFF2-40B4-BE49-F238E27FC236}">
                    <a16:creationId xmlns:a16="http://schemas.microsoft.com/office/drawing/2014/main" id="{8A286AC3-68A4-BF33-4E01-03CC7ED814C4}"/>
                  </a:ext>
                </a:extLst>
              </p:cNvPr>
              <p:cNvGrpSpPr/>
              <p:nvPr/>
            </p:nvGrpSpPr>
            <p:grpSpPr>
              <a:xfrm>
                <a:off x="7448158" y="1866900"/>
                <a:ext cx="2229242" cy="2743199"/>
                <a:chOff x="7620000" y="1866901"/>
                <a:chExt cx="2229242" cy="2743199"/>
              </a:xfrm>
            </p:grpSpPr>
            <p:cxnSp>
              <p:nvCxnSpPr>
                <p:cNvPr id="37" name="직선 화살표 연결선 36">
                  <a:extLst>
                    <a:ext uri="{FF2B5EF4-FFF2-40B4-BE49-F238E27FC236}">
                      <a16:creationId xmlns:a16="http://schemas.microsoft.com/office/drawing/2014/main" id="{272FCA3C-2259-35E0-B7A5-51B6E82ED47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620000" y="1866901"/>
                  <a:ext cx="2229242" cy="0"/>
                </a:xfrm>
                <a:prstGeom prst="straightConnector1">
                  <a:avLst/>
                </a:prstGeom>
                <a:ln w="12700">
                  <a:solidFill>
                    <a:srgbClr val="F7AF9B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직선 연결선 37">
                  <a:extLst>
                    <a:ext uri="{FF2B5EF4-FFF2-40B4-BE49-F238E27FC236}">
                      <a16:creationId xmlns:a16="http://schemas.microsoft.com/office/drawing/2014/main" id="{430481B3-A62E-658A-AF46-55CC380B927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620000" y="1866901"/>
                  <a:ext cx="0" cy="2743199"/>
                </a:xfrm>
                <a:prstGeom prst="line">
                  <a:avLst/>
                </a:prstGeom>
                <a:ln w="12700">
                  <a:solidFill>
                    <a:srgbClr val="F7AF9B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1" name="직선 연결선 40">
                <a:extLst>
                  <a:ext uri="{FF2B5EF4-FFF2-40B4-BE49-F238E27FC236}">
                    <a16:creationId xmlns:a16="http://schemas.microsoft.com/office/drawing/2014/main" id="{8B2E6D8E-1886-5A80-F4C3-07A63830976B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8102635" y="3957892"/>
                <a:ext cx="0" cy="1304416"/>
              </a:xfrm>
              <a:prstGeom prst="line">
                <a:avLst/>
              </a:prstGeom>
              <a:ln w="12700">
                <a:solidFill>
                  <a:srgbClr val="F7AF9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07A31554-F0CA-23E1-12F9-C8C49B61AE11}"/>
                </a:ext>
              </a:extLst>
            </p:cNvPr>
            <p:cNvSpPr txBox="1"/>
            <p:nvPr/>
          </p:nvSpPr>
          <p:spPr>
            <a:xfrm>
              <a:off x="9841993" y="1656566"/>
              <a:ext cx="222924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rgbClr val="790C15"/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실시간 입력 검사</a:t>
              </a: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714B04D5-9E82-82EB-F7EC-4FBED2B3EAD5}"/>
              </a:ext>
            </a:extLst>
          </p:cNvPr>
          <p:cNvGrpSpPr/>
          <p:nvPr/>
        </p:nvGrpSpPr>
        <p:grpSpPr>
          <a:xfrm>
            <a:off x="7492298" y="8148915"/>
            <a:ext cx="8823548" cy="1358970"/>
            <a:chOff x="6984511" y="7224398"/>
            <a:chExt cx="8823548" cy="1358970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3FF86231-3CE6-3DCA-A0BB-0100CE29B0DB}"/>
                </a:ext>
              </a:extLst>
            </p:cNvPr>
            <p:cNvSpPr txBox="1"/>
            <p:nvPr/>
          </p:nvSpPr>
          <p:spPr>
            <a:xfrm rot="10800000" flipV="1">
              <a:off x="12420600" y="7727668"/>
              <a:ext cx="33874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rgbClr val="790C15"/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카카오 소셜 로그인</a:t>
              </a:r>
            </a:p>
          </p:txBody>
        </p:sp>
        <p:cxnSp>
          <p:nvCxnSpPr>
            <p:cNvPr id="53" name="직선 화살표 연결선 52">
              <a:extLst>
                <a:ext uri="{FF2B5EF4-FFF2-40B4-BE49-F238E27FC236}">
                  <a16:creationId xmlns:a16="http://schemas.microsoft.com/office/drawing/2014/main" id="{83799558-A9FD-E15E-FFBF-4C4DBC166499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11734801" y="7927723"/>
              <a:ext cx="1058464" cy="0"/>
            </a:xfrm>
            <a:prstGeom prst="straightConnector1">
              <a:avLst/>
            </a:prstGeom>
            <a:ln w="12700">
              <a:solidFill>
                <a:srgbClr val="F7AF9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0A723504-C304-3DDA-A825-A2DCEED6F24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984511" y="7224398"/>
              <a:ext cx="4785397" cy="1358970"/>
            </a:xfrm>
            <a:prstGeom prst="rect">
              <a:avLst/>
            </a:prstGeom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F9030ABB-66EE-5926-1F90-605CB3FDBB4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92298" y="6456270"/>
            <a:ext cx="4731442" cy="127757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23D11DB-C79A-0BC2-B46E-0D3118963532}"/>
              </a:ext>
            </a:extLst>
          </p:cNvPr>
          <p:cNvSpPr txBox="1"/>
          <p:nvPr/>
        </p:nvSpPr>
        <p:spPr>
          <a:xfrm rot="10800000" flipV="1">
            <a:off x="13411198" y="6960668"/>
            <a:ext cx="29046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rgbClr val="790C15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로그인 폼 제출</a:t>
            </a:r>
            <a:r>
              <a:rPr lang="en-US" altLang="ko-KR" sz="2000" dirty="0">
                <a:solidFill>
                  <a:srgbClr val="790C15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(submit)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BC2C3AE-39AE-F818-7D72-C8281A244681}"/>
              </a:ext>
            </a:extLst>
          </p:cNvPr>
          <p:cNvCxnSpPr>
            <a:cxnSpLocks/>
          </p:cNvCxnSpPr>
          <p:nvPr/>
        </p:nvCxnSpPr>
        <p:spPr>
          <a:xfrm rot="10800000" flipH="1">
            <a:off x="12242588" y="7160723"/>
            <a:ext cx="1058464" cy="0"/>
          </a:xfrm>
          <a:prstGeom prst="straightConnector1">
            <a:avLst/>
          </a:prstGeom>
          <a:ln w="12700">
            <a:solidFill>
              <a:srgbClr val="F7AF9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77464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CCB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001">
            <a:extLst>
              <a:ext uri="{FF2B5EF4-FFF2-40B4-BE49-F238E27FC236}">
                <a16:creationId xmlns:a16="http://schemas.microsoft.com/office/drawing/2014/main" id="{630A7E78-2CB1-2AE8-6AE6-5F69614965BA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0" y="477321"/>
            <a:ext cx="18288000" cy="9331072"/>
            <a:chOff x="470888" y="477321"/>
            <a:chExt cx="17343938" cy="9331072"/>
          </a:xfrm>
          <a:solidFill>
            <a:schemeClr val="bg1"/>
          </a:solidFill>
        </p:grpSpPr>
        <p:pic>
          <p:nvPicPr>
            <p:cNvPr id="4" name="Object 2">
              <a:extLst>
                <a:ext uri="{FF2B5EF4-FFF2-40B4-BE49-F238E27FC236}">
                  <a16:creationId xmlns:a16="http://schemas.microsoft.com/office/drawing/2014/main" id="{F97B5502-426D-3D46-34D5-19854C1A3D27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70888" y="477321"/>
              <a:ext cx="17343938" cy="9331072"/>
            </a:xfrm>
            <a:prstGeom prst="rect">
              <a:avLst/>
            </a:prstGeom>
            <a:grpFill/>
          </p:spPr>
        </p:pic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34DCCBE-6983-4CFB-24C4-B01387E5C574}"/>
              </a:ext>
            </a:extLst>
          </p:cNvPr>
          <p:cNvSpPr>
            <a:spLocks/>
          </p:cNvSpPr>
          <p:nvPr/>
        </p:nvSpPr>
        <p:spPr>
          <a:xfrm>
            <a:off x="1605245" y="9042698"/>
            <a:ext cx="4235923" cy="4322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rgbClr val="790C1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회원가입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4A5FED7-135B-E82C-F9DD-D101ABA204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352" y="1010298"/>
            <a:ext cx="6287708" cy="7706563"/>
          </a:xfrm>
          <a:prstGeom prst="rect">
            <a:avLst/>
          </a:prstGeom>
          <a:ln w="12700">
            <a:solidFill>
              <a:srgbClr val="F7AF9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C278EE1B-687E-5E2F-2D03-5AEC3DC18B2E}"/>
              </a:ext>
            </a:extLst>
          </p:cNvPr>
          <p:cNvGrpSpPr/>
          <p:nvPr/>
        </p:nvGrpSpPr>
        <p:grpSpPr>
          <a:xfrm>
            <a:off x="7366067" y="1767125"/>
            <a:ext cx="6857999" cy="2948285"/>
            <a:chOff x="9562765" y="1225747"/>
            <a:chExt cx="6857999" cy="2948285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9E956ECF-AD6F-15E0-EAE5-24C61D246848}"/>
                </a:ext>
              </a:extLst>
            </p:cNvPr>
            <p:cNvGrpSpPr/>
            <p:nvPr/>
          </p:nvGrpSpPr>
          <p:grpSpPr>
            <a:xfrm>
              <a:off x="10591801" y="3354152"/>
              <a:ext cx="5105393" cy="819880"/>
              <a:chOff x="9144000" y="8162330"/>
              <a:chExt cx="6601067" cy="819880"/>
            </a:xfrm>
          </p:grpSpPr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F313F1C8-C01A-00FE-3C6D-9C6F6FE95833}"/>
                  </a:ext>
                </a:extLst>
              </p:cNvPr>
              <p:cNvGrpSpPr/>
              <p:nvPr/>
            </p:nvGrpSpPr>
            <p:grpSpPr>
              <a:xfrm>
                <a:off x="9144000" y="8162330"/>
                <a:ext cx="1035511" cy="591280"/>
                <a:chOff x="13426938" y="7468261"/>
                <a:chExt cx="1035511" cy="591280"/>
              </a:xfrm>
            </p:grpSpPr>
            <p:cxnSp>
              <p:nvCxnSpPr>
                <p:cNvPr id="46" name="직선 화살표 연결선 45">
                  <a:extLst>
                    <a:ext uri="{FF2B5EF4-FFF2-40B4-BE49-F238E27FC236}">
                      <a16:creationId xmlns:a16="http://schemas.microsoft.com/office/drawing/2014/main" id="{7EE2B5E2-0ABF-AFA3-8737-2CA7033D6C7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3426938" y="8059541"/>
                  <a:ext cx="1035511" cy="0"/>
                </a:xfrm>
                <a:prstGeom prst="straightConnector1">
                  <a:avLst/>
                </a:prstGeom>
                <a:ln w="12700">
                  <a:solidFill>
                    <a:srgbClr val="F7AF9B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직선 연결선 46">
                  <a:extLst>
                    <a:ext uri="{FF2B5EF4-FFF2-40B4-BE49-F238E27FC236}">
                      <a16:creationId xmlns:a16="http://schemas.microsoft.com/office/drawing/2014/main" id="{B7CCB77D-D323-C000-F082-091F97B7386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3426938" y="7468261"/>
                  <a:ext cx="0" cy="577109"/>
                </a:xfrm>
                <a:prstGeom prst="line">
                  <a:avLst/>
                </a:prstGeom>
                <a:ln w="12700">
                  <a:solidFill>
                    <a:srgbClr val="F7AF9B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E434A58D-3529-3956-FA17-4B52011313AE}"/>
                  </a:ext>
                </a:extLst>
              </p:cNvPr>
              <p:cNvSpPr txBox="1"/>
              <p:nvPr/>
            </p:nvSpPr>
            <p:spPr>
              <a:xfrm>
                <a:off x="10182945" y="8582100"/>
                <a:ext cx="556212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000" dirty="0">
                    <a:solidFill>
                      <a:srgbClr val="790C15"/>
                    </a:solidFill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rPr>
                  <a:t>버튼 눌렀을 때 아이디 실시간 중복 확인</a:t>
                </a:r>
              </a:p>
            </p:txBody>
          </p:sp>
        </p:grp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71127E05-B403-F0C5-C4F8-518E6D9EFB3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562765" y="1225747"/>
              <a:ext cx="6857999" cy="2099061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574AC90B-5C39-79E7-6DC6-E5B537EB1DF4}"/>
              </a:ext>
            </a:extLst>
          </p:cNvPr>
          <p:cNvGrpSpPr/>
          <p:nvPr/>
        </p:nvGrpSpPr>
        <p:grpSpPr>
          <a:xfrm>
            <a:off x="8142228" y="5122729"/>
            <a:ext cx="9648006" cy="3449771"/>
            <a:chOff x="7882424" y="4686300"/>
            <a:chExt cx="9648006" cy="3449771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2C9E190C-7B0D-C627-2591-B6E17A1F0FB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882424" y="5923866"/>
              <a:ext cx="2992988" cy="974639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1" name="화살표: 오른쪽 10">
              <a:extLst>
                <a:ext uri="{FF2B5EF4-FFF2-40B4-BE49-F238E27FC236}">
                  <a16:creationId xmlns:a16="http://schemas.microsoft.com/office/drawing/2014/main" id="{A7A93E4E-8A6D-67F2-CE21-8186C9F548DC}"/>
                </a:ext>
              </a:extLst>
            </p:cNvPr>
            <p:cNvSpPr/>
            <p:nvPr/>
          </p:nvSpPr>
          <p:spPr>
            <a:xfrm>
              <a:off x="11582400" y="6030185"/>
              <a:ext cx="1507242" cy="762000"/>
            </a:xfrm>
            <a:prstGeom prst="rightArrow">
              <a:avLst>
                <a:gd name="adj1" fmla="val 50000"/>
                <a:gd name="adj2" fmla="val 65313"/>
              </a:avLst>
            </a:prstGeom>
            <a:solidFill>
              <a:srgbClr val="F7AF9B"/>
            </a:solidFill>
            <a:ln w="76200" cap="rnd">
              <a:solidFill>
                <a:srgbClr val="F7AF9B"/>
              </a:solidFill>
              <a:round/>
              <a:tailEnd type="triangle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553680"/>
                        <a:gd name="connsiteY0" fmla="*/ 190500 h 762000"/>
                        <a:gd name="connsiteX1" fmla="*/ 928406 w 1553680"/>
                        <a:gd name="connsiteY1" fmla="*/ 190500 h 762000"/>
                        <a:gd name="connsiteX2" fmla="*/ 928406 w 1553680"/>
                        <a:gd name="connsiteY2" fmla="*/ 0 h 762000"/>
                        <a:gd name="connsiteX3" fmla="*/ 1553680 w 1553680"/>
                        <a:gd name="connsiteY3" fmla="*/ 381000 h 762000"/>
                        <a:gd name="connsiteX4" fmla="*/ 928406 w 1553680"/>
                        <a:gd name="connsiteY4" fmla="*/ 762000 h 762000"/>
                        <a:gd name="connsiteX5" fmla="*/ 928406 w 1553680"/>
                        <a:gd name="connsiteY5" fmla="*/ 571500 h 762000"/>
                        <a:gd name="connsiteX6" fmla="*/ 0 w 1553680"/>
                        <a:gd name="connsiteY6" fmla="*/ 571500 h 762000"/>
                        <a:gd name="connsiteX7" fmla="*/ 0 w 1553680"/>
                        <a:gd name="connsiteY7" fmla="*/ 190500 h 762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553680" h="762000" extrusionOk="0">
                          <a:moveTo>
                            <a:pt x="0" y="190500"/>
                          </a:moveTo>
                          <a:cubicBezTo>
                            <a:pt x="393589" y="189333"/>
                            <a:pt x="564331" y="129889"/>
                            <a:pt x="928406" y="190500"/>
                          </a:cubicBezTo>
                          <a:cubicBezTo>
                            <a:pt x="931403" y="104340"/>
                            <a:pt x="933100" y="54712"/>
                            <a:pt x="928406" y="0"/>
                          </a:cubicBezTo>
                          <a:cubicBezTo>
                            <a:pt x="1229620" y="129679"/>
                            <a:pt x="1341349" y="294160"/>
                            <a:pt x="1553680" y="381000"/>
                          </a:cubicBezTo>
                          <a:cubicBezTo>
                            <a:pt x="1298141" y="597225"/>
                            <a:pt x="1144117" y="615056"/>
                            <a:pt x="928406" y="762000"/>
                          </a:cubicBezTo>
                          <a:cubicBezTo>
                            <a:pt x="937528" y="720536"/>
                            <a:pt x="923412" y="607710"/>
                            <a:pt x="928406" y="571500"/>
                          </a:cubicBezTo>
                          <a:cubicBezTo>
                            <a:pt x="651211" y="490973"/>
                            <a:pt x="418346" y="556067"/>
                            <a:pt x="0" y="571500"/>
                          </a:cubicBezTo>
                          <a:cubicBezTo>
                            <a:pt x="5001" y="511629"/>
                            <a:pt x="9695" y="282541"/>
                            <a:pt x="0" y="19050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667FE1D0-9469-DB20-9679-97E9B620E83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3796630" y="4686300"/>
              <a:ext cx="3733800" cy="3449771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DB228DFE-9756-5B7E-03C9-9ED742E544BD}"/>
              </a:ext>
            </a:extLst>
          </p:cNvPr>
          <p:cNvSpPr txBox="1"/>
          <p:nvPr/>
        </p:nvSpPr>
        <p:spPr>
          <a:xfrm>
            <a:off x="10407697" y="8953500"/>
            <a:ext cx="44480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rgbClr val="790C15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카카오 </a:t>
            </a:r>
            <a:r>
              <a:rPr lang="en-US" altLang="ko-KR" sz="2000" dirty="0">
                <a:solidFill>
                  <a:srgbClr val="790C15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API</a:t>
            </a:r>
            <a:r>
              <a:rPr lang="ko-KR" altLang="en-US" sz="2000" dirty="0">
                <a:solidFill>
                  <a:srgbClr val="790C15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를 사용하여</a:t>
            </a:r>
            <a:r>
              <a:rPr lang="en-US" altLang="ko-KR" sz="2000" dirty="0">
                <a:solidFill>
                  <a:srgbClr val="790C15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ko-KR" altLang="en-US" sz="2000" dirty="0">
                <a:solidFill>
                  <a:srgbClr val="790C15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주소를 찾고 등록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1CCCCEA-4A14-3366-0A3D-0AFCD575CD99}"/>
              </a:ext>
            </a:extLst>
          </p:cNvPr>
          <p:cNvSpPr txBox="1"/>
          <p:nvPr/>
        </p:nvSpPr>
        <p:spPr>
          <a:xfrm>
            <a:off x="14651402" y="3985209"/>
            <a:ext cx="31388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000">
                <a:solidFill>
                  <a:srgbClr val="790C15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defRPr>
            </a:lvl1pPr>
          </a:lstStyle>
          <a:p>
            <a:r>
              <a:rPr lang="ko-KR" altLang="en-US" dirty="0"/>
              <a:t>가입하기 버튼</a:t>
            </a:r>
            <a:r>
              <a:rPr lang="en-US" altLang="ko-KR" dirty="0"/>
              <a:t>&gt;</a:t>
            </a:r>
          </a:p>
          <a:p>
            <a:r>
              <a:rPr lang="ko-KR" altLang="en-US" dirty="0"/>
              <a:t>회원가입 폼 제출</a:t>
            </a:r>
            <a:r>
              <a:rPr lang="en-US" altLang="ko-KR" dirty="0"/>
              <a:t>(submit)</a:t>
            </a:r>
            <a:endParaRPr lang="ko-KR" altLang="en-US" dirty="0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6F47CD22-AC94-5A36-B618-1473342FD415}"/>
              </a:ext>
            </a:extLst>
          </p:cNvPr>
          <p:cNvGrpSpPr/>
          <p:nvPr/>
        </p:nvGrpSpPr>
        <p:grpSpPr>
          <a:xfrm>
            <a:off x="14757894" y="1752815"/>
            <a:ext cx="2925848" cy="2134021"/>
            <a:chOff x="14701758" y="1502242"/>
            <a:chExt cx="2925848" cy="2134021"/>
          </a:xfrm>
        </p:grpSpPr>
        <p:cxnSp>
          <p:nvCxnSpPr>
            <p:cNvPr id="9" name="직선 화살표 연결선 8">
              <a:extLst>
                <a:ext uri="{FF2B5EF4-FFF2-40B4-BE49-F238E27FC236}">
                  <a16:creationId xmlns:a16="http://schemas.microsoft.com/office/drawing/2014/main" id="{F13B6561-1087-DCE8-0374-320D0E0E66BA}"/>
                </a:ext>
              </a:extLst>
            </p:cNvPr>
            <p:cNvCxnSpPr>
              <a:cxnSpLocks/>
            </p:cNvCxnSpPr>
            <p:nvPr/>
          </p:nvCxnSpPr>
          <p:spPr>
            <a:xfrm>
              <a:off x="16164682" y="3107031"/>
              <a:ext cx="0" cy="529232"/>
            </a:xfrm>
            <a:prstGeom prst="straightConnector1">
              <a:avLst/>
            </a:prstGeom>
            <a:ln w="12700">
              <a:solidFill>
                <a:srgbClr val="F7AF9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A9B31DCB-B5AC-221E-F6EE-A4CB6CAB97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9894" t="9332" b="6462"/>
            <a:stretch/>
          </p:blipFill>
          <p:spPr>
            <a:xfrm>
              <a:off x="14701758" y="1502242"/>
              <a:ext cx="2925848" cy="157427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4576323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CCB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>
            <a:extLst>
              <a:ext uri="{FF2B5EF4-FFF2-40B4-BE49-F238E27FC236}">
                <a16:creationId xmlns:a16="http://schemas.microsoft.com/office/drawing/2014/main" id="{4147E3BD-F752-5E20-838E-8DBF672A8057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477321"/>
            <a:ext cx="18288000" cy="9331072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F0308575-522F-32CD-93C5-1E91AF986D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895573"/>
            <a:ext cx="6705600" cy="78486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07E8EAEF-D045-D99E-5367-794D5BC15745}"/>
              </a:ext>
            </a:extLst>
          </p:cNvPr>
          <p:cNvGrpSpPr/>
          <p:nvPr/>
        </p:nvGrpSpPr>
        <p:grpSpPr>
          <a:xfrm>
            <a:off x="609600" y="1127083"/>
            <a:ext cx="6312224" cy="8031548"/>
            <a:chOff x="685800" y="1270849"/>
            <a:chExt cx="6312224" cy="8031548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CB1CF7E7-0FDC-C496-C0DF-029C51E420FA}"/>
                </a:ext>
              </a:extLst>
            </p:cNvPr>
            <p:cNvSpPr>
              <a:spLocks/>
            </p:cNvSpPr>
            <p:nvPr/>
          </p:nvSpPr>
          <p:spPr>
            <a:xfrm>
              <a:off x="1723951" y="8870159"/>
              <a:ext cx="4235923" cy="43223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solidFill>
                    <a:srgbClr val="790C15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소셜 로그인</a:t>
              </a:r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B59075B4-6565-5570-8012-4A3E25A14E6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85800" y="1270849"/>
              <a:ext cx="6312224" cy="7093315"/>
            </a:xfrm>
            <a:prstGeom prst="rect">
              <a:avLst/>
            </a:prstGeom>
            <a:ln w="12700">
              <a:solidFill>
                <a:srgbClr val="F7AF9B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4DE121E5-6586-F9EB-3881-2A101E6602DB}"/>
              </a:ext>
            </a:extLst>
          </p:cNvPr>
          <p:cNvSpPr txBox="1"/>
          <p:nvPr/>
        </p:nvSpPr>
        <p:spPr>
          <a:xfrm>
            <a:off x="7620000" y="6147166"/>
            <a:ext cx="3048000" cy="30114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>
              <a:lnSpc>
                <a:spcPct val="150000"/>
              </a:lnSpc>
              <a:buAutoNum type="arabicPeriod"/>
              <a:defRPr/>
            </a:pPr>
            <a:r>
              <a:rPr lang="ko-KR" altLang="en-US" sz="1600" dirty="0">
                <a:solidFill>
                  <a:srgbClr val="790C15"/>
                </a:solidFill>
                <a:latin typeface="나눔스퀘어라운드 Regular"/>
                <a:ea typeface="나눔스퀘어라운드 Regular"/>
                <a:cs typeface="+mn-cs"/>
              </a:rPr>
              <a:t>카카오톡에서 로그인한 </a:t>
            </a:r>
            <a:r>
              <a:rPr lang="en-US" altLang="ko-KR" sz="1600" dirty="0">
                <a:solidFill>
                  <a:srgbClr val="790C15"/>
                </a:solidFill>
                <a:latin typeface="나눔스퀘어라운드 Regular"/>
                <a:ea typeface="나눔스퀘어라운드 Regular"/>
                <a:cs typeface="+mn-cs"/>
              </a:rPr>
              <a:t>id</a:t>
            </a:r>
            <a:r>
              <a:rPr lang="ko-KR" altLang="en-US" sz="1600" dirty="0">
                <a:solidFill>
                  <a:srgbClr val="790C15"/>
                </a:solidFill>
                <a:latin typeface="나눔스퀘어라운드 Regular"/>
                <a:ea typeface="나눔스퀘어라운드 Regular"/>
                <a:cs typeface="+mn-cs"/>
              </a:rPr>
              <a:t>가 </a:t>
            </a:r>
            <a:r>
              <a:rPr lang="en-US" altLang="ko-KR" sz="1600" dirty="0">
                <a:solidFill>
                  <a:srgbClr val="790C15"/>
                </a:solidFill>
                <a:latin typeface="나눔스퀘어라운드 Regular"/>
                <a:ea typeface="나눔스퀘어라운드 Regular"/>
                <a:cs typeface="+mn-cs"/>
              </a:rPr>
              <a:t>Member</a:t>
            </a:r>
            <a:r>
              <a:rPr lang="ko-KR" altLang="en-US" sz="1600" dirty="0">
                <a:solidFill>
                  <a:srgbClr val="790C15"/>
                </a:solidFill>
                <a:latin typeface="나눔스퀘어라운드 Regular"/>
                <a:ea typeface="나눔스퀘어라운드 Regular"/>
                <a:cs typeface="+mn-cs"/>
              </a:rPr>
              <a:t> </a:t>
            </a:r>
            <a:r>
              <a:rPr lang="en-US" altLang="ko-KR" sz="1600" dirty="0">
                <a:solidFill>
                  <a:srgbClr val="790C15"/>
                </a:solidFill>
                <a:latin typeface="나눔스퀘어라운드 Regular"/>
                <a:ea typeface="나눔스퀘어라운드 Regular"/>
                <a:cs typeface="+mn-cs"/>
              </a:rPr>
              <a:t>table</a:t>
            </a:r>
            <a:r>
              <a:rPr lang="ko-KR" altLang="en-US" sz="1600" dirty="0">
                <a:solidFill>
                  <a:srgbClr val="790C15"/>
                </a:solidFill>
                <a:latin typeface="나눔스퀘어라운드 Regular"/>
                <a:ea typeface="나눔스퀘어라운드 Regular"/>
                <a:cs typeface="+mn-cs"/>
              </a:rPr>
              <a:t> 에 저장되어 있는</a:t>
            </a:r>
            <a:r>
              <a:rPr lang="ko-KR" altLang="en-US" sz="1600" dirty="0">
                <a:solidFill>
                  <a:srgbClr val="790C15"/>
                </a:solidFill>
                <a:latin typeface="나눔스퀘어라운드 Regular"/>
                <a:ea typeface="나눔스퀘어라운드 Regular"/>
              </a:rPr>
              <a:t>지 확인</a:t>
            </a:r>
            <a:endParaRPr lang="en-US" altLang="ko-KR" sz="1600" dirty="0">
              <a:solidFill>
                <a:srgbClr val="790C15"/>
              </a:solidFill>
              <a:latin typeface="나눔스퀘어라운드 Regular"/>
              <a:ea typeface="나눔스퀘어라운드 Regular"/>
            </a:endParaRPr>
          </a:p>
          <a:p>
            <a:pPr marL="457200" lvl="0" indent="-457200">
              <a:lnSpc>
                <a:spcPct val="150000"/>
              </a:lnSpc>
              <a:buAutoNum type="arabicPeriod"/>
              <a:defRPr/>
            </a:pPr>
            <a:r>
              <a:rPr lang="ko-KR" altLang="en-US" sz="1600" dirty="0">
                <a:solidFill>
                  <a:srgbClr val="790C15"/>
                </a:solidFill>
                <a:latin typeface="나눔스퀘어라운드 Regular"/>
                <a:ea typeface="나눔스퀘어라운드 Regular"/>
                <a:cs typeface="+mn-cs"/>
              </a:rPr>
              <a:t>일치하는 </a:t>
            </a:r>
            <a:r>
              <a:rPr lang="en-US" altLang="ko-KR" sz="1600" dirty="0">
                <a:solidFill>
                  <a:srgbClr val="790C15"/>
                </a:solidFill>
                <a:latin typeface="나눔스퀘어라운드 Regular"/>
                <a:ea typeface="나눔스퀘어라운드 Regular"/>
                <a:cs typeface="+mn-cs"/>
              </a:rPr>
              <a:t>id</a:t>
            </a:r>
            <a:r>
              <a:rPr lang="ko-KR" altLang="en-US" sz="1600" dirty="0">
                <a:solidFill>
                  <a:srgbClr val="790C15"/>
                </a:solidFill>
                <a:latin typeface="나눔스퀘어라운드 Regular"/>
                <a:ea typeface="나눔스퀘어라운드 Regular"/>
                <a:cs typeface="+mn-cs"/>
              </a:rPr>
              <a:t>가 있다면 로그인</a:t>
            </a:r>
            <a:endParaRPr lang="en-US" altLang="ko-KR" sz="1600" dirty="0">
              <a:solidFill>
                <a:srgbClr val="790C15"/>
              </a:solidFill>
              <a:latin typeface="나눔스퀘어라운드 Regular"/>
              <a:ea typeface="나눔스퀘어라운드 Regular"/>
              <a:cs typeface="+mn-cs"/>
            </a:endParaRPr>
          </a:p>
          <a:p>
            <a:pPr marL="457200" lvl="0" indent="-457200">
              <a:lnSpc>
                <a:spcPct val="150000"/>
              </a:lnSpc>
              <a:buAutoNum type="arabicPeriod"/>
              <a:defRPr/>
            </a:pPr>
            <a:r>
              <a:rPr lang="ko-KR" altLang="en-US" sz="1600" dirty="0">
                <a:solidFill>
                  <a:srgbClr val="790C15"/>
                </a:solidFill>
                <a:latin typeface="나눔스퀘어라운드 Regular"/>
                <a:ea typeface="나눔스퀘어라운드 Regular"/>
              </a:rPr>
              <a:t>일치하지 않는다면 회원가입</a:t>
            </a:r>
            <a:r>
              <a:rPr lang="en-US" altLang="ko-KR" sz="1600" dirty="0">
                <a:solidFill>
                  <a:srgbClr val="790C15"/>
                </a:solidFill>
                <a:latin typeface="나눔스퀘어라운드 Regular"/>
                <a:ea typeface="나눔스퀘어라운드 Regular"/>
              </a:rPr>
              <a:t>Form</a:t>
            </a:r>
            <a:r>
              <a:rPr lang="ko-KR" altLang="en-US" sz="1600" dirty="0">
                <a:solidFill>
                  <a:srgbClr val="790C15"/>
                </a:solidFill>
                <a:latin typeface="나눔스퀘어라운드 Regular"/>
                <a:ea typeface="나눔스퀘어라운드 Regular"/>
              </a:rPr>
              <a:t>으로 이동</a:t>
            </a:r>
            <a:endParaRPr lang="en-US" altLang="ko-KR" sz="1600" dirty="0">
              <a:solidFill>
                <a:srgbClr val="790C15"/>
              </a:solidFill>
              <a:latin typeface="나눔스퀘어라운드 Regular"/>
              <a:ea typeface="나눔스퀘어라운드 Regular"/>
            </a:endParaRPr>
          </a:p>
          <a:p>
            <a:pPr marL="457200" lvl="0" indent="-457200">
              <a:lnSpc>
                <a:spcPct val="150000"/>
              </a:lnSpc>
              <a:buAutoNum type="arabicPeriod"/>
              <a:defRPr/>
            </a:pPr>
            <a:r>
              <a:rPr lang="ko-KR" altLang="en-US" sz="1600" dirty="0">
                <a:solidFill>
                  <a:srgbClr val="790C15"/>
                </a:solidFill>
                <a:latin typeface="나눔스퀘어라운드 Regular"/>
                <a:ea typeface="나눔스퀘어라운드 Regular"/>
                <a:cs typeface="+mn-cs"/>
              </a:rPr>
              <a:t>카카오톡에 저장된 </a:t>
            </a:r>
            <a:r>
              <a:rPr lang="en-US" altLang="ko-KR" sz="1600" dirty="0">
                <a:solidFill>
                  <a:srgbClr val="790C15"/>
                </a:solidFill>
                <a:latin typeface="나눔스퀘어라운드 Regular"/>
                <a:ea typeface="나눔스퀘어라운드 Regular"/>
                <a:cs typeface="+mn-cs"/>
              </a:rPr>
              <a:t>id</a:t>
            </a:r>
            <a:r>
              <a:rPr lang="ko-KR" altLang="en-US" sz="1600" dirty="0">
                <a:solidFill>
                  <a:srgbClr val="790C15"/>
                </a:solidFill>
                <a:latin typeface="나눔스퀘어라운드 Regular"/>
                <a:ea typeface="나눔스퀘어라운드 Regular"/>
                <a:cs typeface="+mn-cs"/>
              </a:rPr>
              <a:t>와 닉네임을 사용</a:t>
            </a:r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406ECEED-43EF-A7DF-0D3C-046550C26029}"/>
              </a:ext>
            </a:extLst>
          </p:cNvPr>
          <p:cNvSpPr/>
          <p:nvPr/>
        </p:nvSpPr>
        <p:spPr>
          <a:xfrm>
            <a:off x="8314179" y="4438873"/>
            <a:ext cx="1507242" cy="762000"/>
          </a:xfrm>
          <a:prstGeom prst="rightArrow">
            <a:avLst>
              <a:gd name="adj1" fmla="val 50000"/>
              <a:gd name="adj2" fmla="val 65313"/>
            </a:avLst>
          </a:prstGeom>
          <a:solidFill>
            <a:srgbClr val="F7AF9B"/>
          </a:solidFill>
          <a:ln w="76200" cap="rnd">
            <a:solidFill>
              <a:srgbClr val="F7AF9B"/>
            </a:solidFill>
            <a:round/>
            <a:tailEnd type="triangle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553680"/>
                      <a:gd name="connsiteY0" fmla="*/ 190500 h 762000"/>
                      <a:gd name="connsiteX1" fmla="*/ 928406 w 1553680"/>
                      <a:gd name="connsiteY1" fmla="*/ 190500 h 762000"/>
                      <a:gd name="connsiteX2" fmla="*/ 928406 w 1553680"/>
                      <a:gd name="connsiteY2" fmla="*/ 0 h 762000"/>
                      <a:gd name="connsiteX3" fmla="*/ 1553680 w 1553680"/>
                      <a:gd name="connsiteY3" fmla="*/ 381000 h 762000"/>
                      <a:gd name="connsiteX4" fmla="*/ 928406 w 1553680"/>
                      <a:gd name="connsiteY4" fmla="*/ 762000 h 762000"/>
                      <a:gd name="connsiteX5" fmla="*/ 928406 w 1553680"/>
                      <a:gd name="connsiteY5" fmla="*/ 571500 h 762000"/>
                      <a:gd name="connsiteX6" fmla="*/ 0 w 1553680"/>
                      <a:gd name="connsiteY6" fmla="*/ 571500 h 762000"/>
                      <a:gd name="connsiteX7" fmla="*/ 0 w 1553680"/>
                      <a:gd name="connsiteY7" fmla="*/ 190500 h 762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553680" h="762000" extrusionOk="0">
                        <a:moveTo>
                          <a:pt x="0" y="190500"/>
                        </a:moveTo>
                        <a:cubicBezTo>
                          <a:pt x="393589" y="189333"/>
                          <a:pt x="564331" y="129889"/>
                          <a:pt x="928406" y="190500"/>
                        </a:cubicBezTo>
                        <a:cubicBezTo>
                          <a:pt x="931403" y="104340"/>
                          <a:pt x="933100" y="54712"/>
                          <a:pt x="928406" y="0"/>
                        </a:cubicBezTo>
                        <a:cubicBezTo>
                          <a:pt x="1229620" y="129679"/>
                          <a:pt x="1341349" y="294160"/>
                          <a:pt x="1553680" y="381000"/>
                        </a:cubicBezTo>
                        <a:cubicBezTo>
                          <a:pt x="1298141" y="597225"/>
                          <a:pt x="1144117" y="615056"/>
                          <a:pt x="928406" y="762000"/>
                        </a:cubicBezTo>
                        <a:cubicBezTo>
                          <a:pt x="937528" y="720536"/>
                          <a:pt x="923412" y="607710"/>
                          <a:pt x="928406" y="571500"/>
                        </a:cubicBezTo>
                        <a:cubicBezTo>
                          <a:pt x="651211" y="490973"/>
                          <a:pt x="418346" y="556067"/>
                          <a:pt x="0" y="571500"/>
                        </a:cubicBezTo>
                        <a:cubicBezTo>
                          <a:pt x="5001" y="511629"/>
                          <a:pt x="9695" y="282541"/>
                          <a:pt x="0" y="19050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959529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CCB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001">
            <a:extLst>
              <a:ext uri="{FF2B5EF4-FFF2-40B4-BE49-F238E27FC236}">
                <a16:creationId xmlns:a16="http://schemas.microsoft.com/office/drawing/2014/main" id="{630A7E78-2CB1-2AE8-6AE6-5F69614965BA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0" y="477321"/>
            <a:ext cx="18288000" cy="9331072"/>
            <a:chOff x="470888" y="477321"/>
            <a:chExt cx="17343938" cy="9331072"/>
          </a:xfrm>
          <a:solidFill>
            <a:schemeClr val="bg1"/>
          </a:solidFill>
        </p:grpSpPr>
        <p:pic>
          <p:nvPicPr>
            <p:cNvPr id="4" name="Object 2">
              <a:extLst>
                <a:ext uri="{FF2B5EF4-FFF2-40B4-BE49-F238E27FC236}">
                  <a16:creationId xmlns:a16="http://schemas.microsoft.com/office/drawing/2014/main" id="{F97B5502-426D-3D46-34D5-19854C1A3D27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70888" y="477321"/>
              <a:ext cx="17343938" cy="9331072"/>
            </a:xfrm>
            <a:prstGeom prst="rect">
              <a:avLst/>
            </a:prstGeom>
            <a:grpFill/>
          </p:spPr>
        </p:pic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34DCCBE-6983-4CFB-24C4-B01387E5C574}"/>
              </a:ext>
            </a:extLst>
          </p:cNvPr>
          <p:cNvSpPr>
            <a:spLocks/>
          </p:cNvSpPr>
          <p:nvPr/>
        </p:nvSpPr>
        <p:spPr>
          <a:xfrm>
            <a:off x="1219200" y="9235156"/>
            <a:ext cx="4235923" cy="4322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rgbClr val="790C1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회원정보 수정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1EC294E-C32D-72DD-0A0C-0DE7A94F5EC6}"/>
              </a:ext>
            </a:extLst>
          </p:cNvPr>
          <p:cNvGrpSpPr/>
          <p:nvPr/>
        </p:nvGrpSpPr>
        <p:grpSpPr>
          <a:xfrm>
            <a:off x="7639119" y="4792916"/>
            <a:ext cx="9648006" cy="4442240"/>
            <a:chOff x="7882424" y="4686300"/>
            <a:chExt cx="9648006" cy="4442240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574AC90B-5C39-79E7-6DC6-E5B537EB1DF4}"/>
                </a:ext>
              </a:extLst>
            </p:cNvPr>
            <p:cNvGrpSpPr/>
            <p:nvPr/>
          </p:nvGrpSpPr>
          <p:grpSpPr>
            <a:xfrm>
              <a:off x="7882424" y="4686300"/>
              <a:ext cx="9648006" cy="3449771"/>
              <a:chOff x="7882424" y="4686300"/>
              <a:chExt cx="9648006" cy="3449771"/>
            </a:xfrm>
          </p:grpSpPr>
          <p:pic>
            <p:nvPicPr>
              <p:cNvPr id="10" name="그림 9">
                <a:extLst>
                  <a:ext uri="{FF2B5EF4-FFF2-40B4-BE49-F238E27FC236}">
                    <a16:creationId xmlns:a16="http://schemas.microsoft.com/office/drawing/2014/main" id="{2C9E190C-7B0D-C627-2591-B6E17A1F0F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882424" y="5923866"/>
                <a:ext cx="2992988" cy="974639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11" name="화살표: 오른쪽 10">
                <a:extLst>
                  <a:ext uri="{FF2B5EF4-FFF2-40B4-BE49-F238E27FC236}">
                    <a16:creationId xmlns:a16="http://schemas.microsoft.com/office/drawing/2014/main" id="{A7A93E4E-8A6D-67F2-CE21-8186C9F548DC}"/>
                  </a:ext>
                </a:extLst>
              </p:cNvPr>
              <p:cNvSpPr/>
              <p:nvPr/>
            </p:nvSpPr>
            <p:spPr>
              <a:xfrm>
                <a:off x="11582400" y="6030185"/>
                <a:ext cx="1507242" cy="762000"/>
              </a:xfrm>
              <a:prstGeom prst="rightArrow">
                <a:avLst>
                  <a:gd name="adj1" fmla="val 50000"/>
                  <a:gd name="adj2" fmla="val 65313"/>
                </a:avLst>
              </a:prstGeom>
              <a:solidFill>
                <a:srgbClr val="F7AF9B"/>
              </a:solidFill>
              <a:ln w="76200" cap="rnd">
                <a:solidFill>
                  <a:srgbClr val="F7AF9B"/>
                </a:solidFill>
                <a:round/>
                <a:tailEnd type="triangle"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1553680"/>
                          <a:gd name="connsiteY0" fmla="*/ 190500 h 762000"/>
                          <a:gd name="connsiteX1" fmla="*/ 928406 w 1553680"/>
                          <a:gd name="connsiteY1" fmla="*/ 190500 h 762000"/>
                          <a:gd name="connsiteX2" fmla="*/ 928406 w 1553680"/>
                          <a:gd name="connsiteY2" fmla="*/ 0 h 762000"/>
                          <a:gd name="connsiteX3" fmla="*/ 1553680 w 1553680"/>
                          <a:gd name="connsiteY3" fmla="*/ 381000 h 762000"/>
                          <a:gd name="connsiteX4" fmla="*/ 928406 w 1553680"/>
                          <a:gd name="connsiteY4" fmla="*/ 762000 h 762000"/>
                          <a:gd name="connsiteX5" fmla="*/ 928406 w 1553680"/>
                          <a:gd name="connsiteY5" fmla="*/ 571500 h 762000"/>
                          <a:gd name="connsiteX6" fmla="*/ 0 w 1553680"/>
                          <a:gd name="connsiteY6" fmla="*/ 571500 h 762000"/>
                          <a:gd name="connsiteX7" fmla="*/ 0 w 1553680"/>
                          <a:gd name="connsiteY7" fmla="*/ 190500 h 7620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</a:cxnLst>
                        <a:rect l="l" t="t" r="r" b="b"/>
                        <a:pathLst>
                          <a:path w="1553680" h="762000" extrusionOk="0">
                            <a:moveTo>
                              <a:pt x="0" y="190500"/>
                            </a:moveTo>
                            <a:cubicBezTo>
                              <a:pt x="393589" y="189333"/>
                              <a:pt x="564331" y="129889"/>
                              <a:pt x="928406" y="190500"/>
                            </a:cubicBezTo>
                            <a:cubicBezTo>
                              <a:pt x="931403" y="104340"/>
                              <a:pt x="933100" y="54712"/>
                              <a:pt x="928406" y="0"/>
                            </a:cubicBezTo>
                            <a:cubicBezTo>
                              <a:pt x="1229620" y="129679"/>
                              <a:pt x="1341349" y="294160"/>
                              <a:pt x="1553680" y="381000"/>
                            </a:cubicBezTo>
                            <a:cubicBezTo>
                              <a:pt x="1298141" y="597225"/>
                              <a:pt x="1144117" y="615056"/>
                              <a:pt x="928406" y="762000"/>
                            </a:cubicBezTo>
                            <a:cubicBezTo>
                              <a:pt x="937528" y="720536"/>
                              <a:pt x="923412" y="607710"/>
                              <a:pt x="928406" y="571500"/>
                            </a:cubicBezTo>
                            <a:cubicBezTo>
                              <a:pt x="651211" y="490973"/>
                              <a:pt x="418346" y="556067"/>
                              <a:pt x="0" y="571500"/>
                            </a:cubicBezTo>
                            <a:cubicBezTo>
                              <a:pt x="5001" y="511629"/>
                              <a:pt x="9695" y="282541"/>
                              <a:pt x="0" y="19050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  <a:softEdge rad="0"/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16" name="그림 15">
                <a:extLst>
                  <a:ext uri="{FF2B5EF4-FFF2-40B4-BE49-F238E27FC236}">
                    <a16:creationId xmlns:a16="http://schemas.microsoft.com/office/drawing/2014/main" id="{667FE1D0-9469-DB20-9679-97E9B620E8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3796630" y="4686300"/>
                <a:ext cx="3733800" cy="3449771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B228DFE-9756-5B7E-03C9-9ED742E544BD}"/>
                </a:ext>
              </a:extLst>
            </p:cNvPr>
            <p:cNvSpPr txBox="1"/>
            <p:nvPr/>
          </p:nvSpPr>
          <p:spPr>
            <a:xfrm>
              <a:off x="10147893" y="8728430"/>
              <a:ext cx="444802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rgbClr val="790C15"/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카카오 </a:t>
              </a:r>
              <a:r>
                <a:rPr lang="en-US" altLang="ko-KR" sz="2000" dirty="0">
                  <a:solidFill>
                    <a:srgbClr val="790C15"/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API</a:t>
              </a:r>
              <a:r>
                <a:rPr lang="ko-KR" altLang="en-US" sz="2000" dirty="0">
                  <a:solidFill>
                    <a:srgbClr val="790C15"/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를 사용하여</a:t>
              </a:r>
              <a:r>
                <a:rPr lang="en-US" altLang="ko-KR" sz="2000" dirty="0">
                  <a:solidFill>
                    <a:srgbClr val="790C15"/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 </a:t>
              </a:r>
              <a:r>
                <a:rPr lang="ko-KR" altLang="en-US" sz="2000" dirty="0">
                  <a:solidFill>
                    <a:srgbClr val="790C15"/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주소를 찾고 등록</a:t>
              </a: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ABF48D33-C02F-C64E-C6C7-2D28E8BC9D7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386" r="2452"/>
          <a:stretch/>
        </p:blipFill>
        <p:spPr>
          <a:xfrm>
            <a:off x="489352" y="835725"/>
            <a:ext cx="5835248" cy="8207883"/>
          </a:xfrm>
          <a:prstGeom prst="rect">
            <a:avLst/>
          </a:prstGeom>
          <a:ln w="12700">
            <a:solidFill>
              <a:srgbClr val="F7AF9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4508CC03-2CD0-A3D6-1654-CA2F7CCC9A59}"/>
              </a:ext>
            </a:extLst>
          </p:cNvPr>
          <p:cNvGrpSpPr/>
          <p:nvPr/>
        </p:nvGrpSpPr>
        <p:grpSpPr>
          <a:xfrm>
            <a:off x="9566492" y="1420729"/>
            <a:ext cx="6559690" cy="2946595"/>
            <a:chOff x="6945166" y="877104"/>
            <a:chExt cx="6559690" cy="2946595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9E956ECF-AD6F-15E0-EAE5-24C61D246848}"/>
                </a:ext>
              </a:extLst>
            </p:cNvPr>
            <p:cNvGrpSpPr/>
            <p:nvPr/>
          </p:nvGrpSpPr>
          <p:grpSpPr>
            <a:xfrm>
              <a:off x="8002348" y="3003819"/>
              <a:ext cx="4291089" cy="819880"/>
              <a:chOff x="9144000" y="8162330"/>
              <a:chExt cx="5548205" cy="819880"/>
            </a:xfrm>
          </p:grpSpPr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F313F1C8-C01A-00FE-3C6D-9C6F6FE95833}"/>
                  </a:ext>
                </a:extLst>
              </p:cNvPr>
              <p:cNvGrpSpPr/>
              <p:nvPr/>
            </p:nvGrpSpPr>
            <p:grpSpPr>
              <a:xfrm>
                <a:off x="9144000" y="8162330"/>
                <a:ext cx="1035511" cy="591280"/>
                <a:chOff x="13426938" y="7468261"/>
                <a:chExt cx="1035511" cy="591280"/>
              </a:xfrm>
            </p:grpSpPr>
            <p:cxnSp>
              <p:nvCxnSpPr>
                <p:cNvPr id="46" name="직선 화살표 연결선 45">
                  <a:extLst>
                    <a:ext uri="{FF2B5EF4-FFF2-40B4-BE49-F238E27FC236}">
                      <a16:creationId xmlns:a16="http://schemas.microsoft.com/office/drawing/2014/main" id="{7EE2B5E2-0ABF-AFA3-8737-2CA7033D6C7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3426938" y="8059541"/>
                  <a:ext cx="1035511" cy="0"/>
                </a:xfrm>
                <a:prstGeom prst="straightConnector1">
                  <a:avLst/>
                </a:prstGeom>
                <a:ln w="12700">
                  <a:solidFill>
                    <a:srgbClr val="F7AF9B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직선 연결선 46">
                  <a:extLst>
                    <a:ext uri="{FF2B5EF4-FFF2-40B4-BE49-F238E27FC236}">
                      <a16:creationId xmlns:a16="http://schemas.microsoft.com/office/drawing/2014/main" id="{B7CCB77D-D323-C000-F082-091F97B7386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3426938" y="7468261"/>
                  <a:ext cx="0" cy="577109"/>
                </a:xfrm>
                <a:prstGeom prst="line">
                  <a:avLst/>
                </a:prstGeom>
                <a:ln w="12700">
                  <a:solidFill>
                    <a:srgbClr val="F7AF9B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E434A58D-3529-3956-FA17-4B52011313AE}"/>
                  </a:ext>
                </a:extLst>
              </p:cNvPr>
              <p:cNvSpPr txBox="1"/>
              <p:nvPr/>
            </p:nvSpPr>
            <p:spPr>
              <a:xfrm>
                <a:off x="10182946" y="8582100"/>
                <a:ext cx="450925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000" dirty="0">
                    <a:solidFill>
                      <a:srgbClr val="790C15"/>
                    </a:solidFill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rPr>
                  <a:t>비밀번호 실시간 유효성 검사</a:t>
                </a:r>
              </a:p>
            </p:txBody>
          </p:sp>
        </p:grp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A6BE9FB4-2F4D-9E4A-E56F-6247284CF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945166" y="877104"/>
              <a:ext cx="6559690" cy="213687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42000587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CCB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001">
            <a:extLst>
              <a:ext uri="{FF2B5EF4-FFF2-40B4-BE49-F238E27FC236}">
                <a16:creationId xmlns:a16="http://schemas.microsoft.com/office/drawing/2014/main" id="{630A7E78-2CB1-2AE8-6AE6-5F69614965BA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0" y="477321"/>
            <a:ext cx="18288000" cy="9331072"/>
            <a:chOff x="470888" y="477321"/>
            <a:chExt cx="17343938" cy="9331072"/>
          </a:xfrm>
          <a:solidFill>
            <a:schemeClr val="bg1"/>
          </a:solidFill>
        </p:grpSpPr>
        <p:pic>
          <p:nvPicPr>
            <p:cNvPr id="4" name="Object 2">
              <a:extLst>
                <a:ext uri="{FF2B5EF4-FFF2-40B4-BE49-F238E27FC236}">
                  <a16:creationId xmlns:a16="http://schemas.microsoft.com/office/drawing/2014/main" id="{F97B5502-426D-3D46-34D5-19854C1A3D27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70888" y="477321"/>
              <a:ext cx="17343938" cy="9331072"/>
            </a:xfrm>
            <a:prstGeom prst="rect">
              <a:avLst/>
            </a:prstGeom>
            <a:grpFill/>
          </p:spPr>
        </p:pic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34DCCBE-6983-4CFB-24C4-B01387E5C574}"/>
              </a:ext>
            </a:extLst>
          </p:cNvPr>
          <p:cNvSpPr>
            <a:spLocks/>
          </p:cNvSpPr>
          <p:nvPr/>
        </p:nvSpPr>
        <p:spPr>
          <a:xfrm>
            <a:off x="1219200" y="9235156"/>
            <a:ext cx="4235923" cy="4322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rgbClr val="790C1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회원정보 수정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BF48D33-C02F-C64E-C6C7-2D28E8BC9D7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386" r="2452"/>
          <a:stretch/>
        </p:blipFill>
        <p:spPr>
          <a:xfrm>
            <a:off x="489352" y="835725"/>
            <a:ext cx="5835248" cy="8207883"/>
          </a:xfrm>
          <a:prstGeom prst="rect">
            <a:avLst/>
          </a:prstGeom>
          <a:ln w="12700">
            <a:solidFill>
              <a:srgbClr val="F7AF9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6E1F0EEC-499B-9C79-B9B1-2B498B518419}"/>
              </a:ext>
            </a:extLst>
          </p:cNvPr>
          <p:cNvGrpSpPr/>
          <p:nvPr/>
        </p:nvGrpSpPr>
        <p:grpSpPr>
          <a:xfrm>
            <a:off x="9601200" y="7353300"/>
            <a:ext cx="6628763" cy="1316886"/>
            <a:chOff x="14432551" y="1134136"/>
            <a:chExt cx="6628763" cy="1316886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CC422CD2-E01A-143F-BEE7-2BC95AE56B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7187"/>
            <a:stretch/>
          </p:blipFill>
          <p:spPr>
            <a:xfrm>
              <a:off x="14432551" y="1134136"/>
              <a:ext cx="2819401" cy="131688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21" name="직선 화살표 연결선 20">
              <a:extLst>
                <a:ext uri="{FF2B5EF4-FFF2-40B4-BE49-F238E27FC236}">
                  <a16:creationId xmlns:a16="http://schemas.microsoft.com/office/drawing/2014/main" id="{E8551484-173A-046A-4660-BB1175A4CAAE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7861551" y="1609413"/>
              <a:ext cx="0" cy="684129"/>
            </a:xfrm>
            <a:prstGeom prst="straightConnector1">
              <a:avLst/>
            </a:prstGeom>
            <a:ln w="12700">
              <a:solidFill>
                <a:srgbClr val="F7AF9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FD84BE1-F003-6D66-763F-368AEF211003}"/>
                </a:ext>
              </a:extLst>
            </p:cNvPr>
            <p:cNvSpPr txBox="1"/>
            <p:nvPr/>
          </p:nvSpPr>
          <p:spPr>
            <a:xfrm>
              <a:off x="18547351" y="1751422"/>
              <a:ext cx="251396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rgbClr val="790C15"/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수정 폼 제출</a:t>
              </a:r>
              <a:r>
                <a:rPr lang="en-US" altLang="ko-KR" sz="2000" dirty="0">
                  <a:solidFill>
                    <a:srgbClr val="790C15"/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(submit)</a:t>
              </a:r>
              <a:endParaRPr lang="ko-KR" altLang="en-US" sz="2000" dirty="0">
                <a:solidFill>
                  <a:srgbClr val="790C15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23A49A8C-06A1-A857-E824-A7C3E58243CF}"/>
              </a:ext>
            </a:extLst>
          </p:cNvPr>
          <p:cNvGrpSpPr/>
          <p:nvPr/>
        </p:nvGrpSpPr>
        <p:grpSpPr>
          <a:xfrm>
            <a:off x="8583787" y="1614801"/>
            <a:ext cx="7646176" cy="4601019"/>
            <a:chOff x="8597513" y="1174167"/>
            <a:chExt cx="7646176" cy="4601019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E152F100-958A-54F3-7DCD-7759B27A815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9503" b="89849" l="3877" r="95427">
                          <a14:foregroundMark x1="12525" y1="19654" x2="76143" y2="15119"/>
                          <a14:foregroundMark x1="12326" y1="13175" x2="10636" y2="36069"/>
                          <a14:foregroundMark x1="10636" y1="36069" x2="13519" y2="61987"/>
                          <a14:foregroundMark x1="6859" y1="15119" x2="10934" y2="72570"/>
                          <a14:foregroundMark x1="3877" y1="17279" x2="35885" y2="52268"/>
                          <a14:foregroundMark x1="19483" y1="60907" x2="78926" y2="38661"/>
                          <a14:foregroundMark x1="41849" y1="80346" x2="78131" y2="73650"/>
                          <a14:foregroundMark x1="79622" y1="37149" x2="84394" y2="77754"/>
                          <a14:foregroundMark x1="85984" y1="11663" x2="95427" y2="66955"/>
                          <a14:foregroundMark x1="50696" y1="39957" x2="56262" y2="39309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597513" y="1174167"/>
              <a:ext cx="7646176" cy="351906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C0F6EBDE-4DF4-2800-6E3C-0C31AA8C4396}"/>
                </a:ext>
              </a:extLst>
            </p:cNvPr>
            <p:cNvGrpSpPr/>
            <p:nvPr/>
          </p:nvGrpSpPr>
          <p:grpSpPr>
            <a:xfrm>
              <a:off x="10681892" y="4457700"/>
              <a:ext cx="3872306" cy="1317486"/>
              <a:chOff x="10623674" y="3311912"/>
              <a:chExt cx="3872306" cy="1317486"/>
            </a:xfrm>
          </p:grpSpPr>
          <p:cxnSp>
            <p:nvCxnSpPr>
              <p:cNvPr id="7" name="직선 화살표 연결선 6">
                <a:extLst>
                  <a:ext uri="{FF2B5EF4-FFF2-40B4-BE49-F238E27FC236}">
                    <a16:creationId xmlns:a16="http://schemas.microsoft.com/office/drawing/2014/main" id="{2F75344B-58DC-FE6F-1937-CCBF08D2190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623674" y="4138724"/>
                <a:ext cx="800884" cy="0"/>
              </a:xfrm>
              <a:prstGeom prst="straightConnector1">
                <a:avLst/>
              </a:prstGeom>
              <a:ln w="12700">
                <a:solidFill>
                  <a:srgbClr val="F7AF9B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직선 연결선 7">
                <a:extLst>
                  <a:ext uri="{FF2B5EF4-FFF2-40B4-BE49-F238E27FC236}">
                    <a16:creationId xmlns:a16="http://schemas.microsoft.com/office/drawing/2014/main" id="{D356FDD3-6DA7-C66A-5EAF-6531C504285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623674" y="3311912"/>
                <a:ext cx="0" cy="812641"/>
              </a:xfrm>
              <a:prstGeom prst="line">
                <a:avLst/>
              </a:prstGeom>
              <a:ln w="12700">
                <a:solidFill>
                  <a:srgbClr val="F7AF9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33117D9-4721-1A5F-AE5D-B991A9E78E48}"/>
                  </a:ext>
                </a:extLst>
              </p:cNvPr>
              <p:cNvSpPr txBox="1"/>
              <p:nvPr/>
            </p:nvSpPr>
            <p:spPr>
              <a:xfrm>
                <a:off x="11427215" y="3921512"/>
                <a:ext cx="306876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000" dirty="0">
                    <a:solidFill>
                      <a:srgbClr val="790C15"/>
                    </a:solidFill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rPr>
                  <a:t>탈퇴하기 버튼 </a:t>
                </a:r>
                <a:r>
                  <a:rPr lang="en-US" altLang="ko-KR" sz="2000" dirty="0">
                    <a:solidFill>
                      <a:srgbClr val="790C15"/>
                    </a:solidFill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rPr>
                  <a:t>&gt; </a:t>
                </a:r>
              </a:p>
              <a:p>
                <a:pPr algn="ctr"/>
                <a:r>
                  <a:rPr lang="ko-KR" altLang="en-US" sz="2000" dirty="0">
                    <a:solidFill>
                      <a:srgbClr val="790C15"/>
                    </a:solidFill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rPr>
                  <a:t>모달창 띄워서 회원탈퇴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003444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CCB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001">
            <a:extLst>
              <a:ext uri="{FF2B5EF4-FFF2-40B4-BE49-F238E27FC236}">
                <a16:creationId xmlns:a16="http://schemas.microsoft.com/office/drawing/2014/main" id="{630A7E78-2CB1-2AE8-6AE6-5F69614965BA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0" y="477321"/>
            <a:ext cx="18288000" cy="9331072"/>
            <a:chOff x="470888" y="477321"/>
            <a:chExt cx="17343938" cy="9331072"/>
          </a:xfrm>
          <a:solidFill>
            <a:schemeClr val="bg1"/>
          </a:solidFill>
        </p:grpSpPr>
        <p:pic>
          <p:nvPicPr>
            <p:cNvPr id="4" name="Object 2">
              <a:extLst>
                <a:ext uri="{FF2B5EF4-FFF2-40B4-BE49-F238E27FC236}">
                  <a16:creationId xmlns:a16="http://schemas.microsoft.com/office/drawing/2014/main" id="{F97B5502-426D-3D46-34D5-19854C1A3D27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70888" y="477321"/>
              <a:ext cx="17343938" cy="9331072"/>
            </a:xfrm>
            <a:prstGeom prst="rect">
              <a:avLst/>
            </a:prstGeom>
            <a:grpFill/>
          </p:spPr>
        </p:pic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34DCCBE-6983-4CFB-24C4-B01387E5C574}"/>
              </a:ext>
            </a:extLst>
          </p:cNvPr>
          <p:cNvSpPr>
            <a:spLocks/>
          </p:cNvSpPr>
          <p:nvPr/>
        </p:nvSpPr>
        <p:spPr>
          <a:xfrm>
            <a:off x="1847433" y="8877300"/>
            <a:ext cx="4235923" cy="4322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rgbClr val="790C1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아이디 찾기</a:t>
            </a:r>
          </a:p>
        </p:txBody>
      </p:sp>
      <p:pic>
        <p:nvPicPr>
          <p:cNvPr id="3" name="그림 2" descr="캡처.PNG">
            <a:extLst>
              <a:ext uri="{FF2B5EF4-FFF2-40B4-BE49-F238E27FC236}">
                <a16:creationId xmlns:a16="http://schemas.microsoft.com/office/drawing/2014/main" id="{7B11B8C2-0862-FBB7-3C68-D641E4D17252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04839" y="1333500"/>
            <a:ext cx="6721112" cy="7147329"/>
          </a:xfrm>
          <a:prstGeom prst="rect">
            <a:avLst/>
          </a:prstGeom>
          <a:ln w="12700">
            <a:solidFill>
              <a:srgbClr val="F7AF9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7E229877-3C4B-821A-9D48-65AD0AF05C30}"/>
              </a:ext>
            </a:extLst>
          </p:cNvPr>
          <p:cNvGrpSpPr/>
          <p:nvPr/>
        </p:nvGrpSpPr>
        <p:grpSpPr>
          <a:xfrm>
            <a:off x="11430000" y="2026267"/>
            <a:ext cx="6085184" cy="6418896"/>
            <a:chOff x="8211749" y="677949"/>
            <a:chExt cx="6085184" cy="6418896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389F95B5-2A5D-7000-F868-2BAA22208E50}"/>
                </a:ext>
              </a:extLst>
            </p:cNvPr>
            <p:cNvGrpSpPr/>
            <p:nvPr/>
          </p:nvGrpSpPr>
          <p:grpSpPr>
            <a:xfrm>
              <a:off x="8409354" y="5649191"/>
              <a:ext cx="4944140" cy="1447654"/>
              <a:chOff x="9144000" y="8162330"/>
              <a:chExt cx="6392573" cy="1447654"/>
            </a:xfrm>
          </p:grpSpPr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ACB8FDC2-F1C7-CF6C-0CEF-A0AD61721586}"/>
                  </a:ext>
                </a:extLst>
              </p:cNvPr>
              <p:cNvGrpSpPr/>
              <p:nvPr/>
            </p:nvGrpSpPr>
            <p:grpSpPr>
              <a:xfrm>
                <a:off x="9144000" y="8162330"/>
                <a:ext cx="1222357" cy="889191"/>
                <a:chOff x="13426938" y="7468261"/>
                <a:chExt cx="1222357" cy="889191"/>
              </a:xfrm>
            </p:grpSpPr>
            <p:cxnSp>
              <p:nvCxnSpPr>
                <p:cNvPr id="15" name="직선 화살표 연결선 14">
                  <a:extLst>
                    <a:ext uri="{FF2B5EF4-FFF2-40B4-BE49-F238E27FC236}">
                      <a16:creationId xmlns:a16="http://schemas.microsoft.com/office/drawing/2014/main" id="{892E42C0-D254-1473-DA7D-1C6FF4C7621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3426938" y="8357452"/>
                  <a:ext cx="1222357" cy="0"/>
                </a:xfrm>
                <a:prstGeom prst="straightConnector1">
                  <a:avLst/>
                </a:prstGeom>
                <a:ln w="12700">
                  <a:solidFill>
                    <a:srgbClr val="F7AF9B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직선 연결선 15">
                  <a:extLst>
                    <a:ext uri="{FF2B5EF4-FFF2-40B4-BE49-F238E27FC236}">
                      <a16:creationId xmlns:a16="http://schemas.microsoft.com/office/drawing/2014/main" id="{EEB9225F-902F-45DA-B826-968DB4C0979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3426938" y="7468261"/>
                  <a:ext cx="0" cy="889191"/>
                </a:xfrm>
                <a:prstGeom prst="line">
                  <a:avLst/>
                </a:prstGeom>
                <a:ln w="12700">
                  <a:solidFill>
                    <a:srgbClr val="F7AF9B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1C6E429-91A1-52E9-43B7-5BA440D5D766}"/>
                  </a:ext>
                </a:extLst>
              </p:cNvPr>
              <p:cNvSpPr txBox="1"/>
              <p:nvPr/>
            </p:nvSpPr>
            <p:spPr>
              <a:xfrm>
                <a:off x="10108333" y="8594321"/>
                <a:ext cx="5428240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000" dirty="0">
                    <a:solidFill>
                      <a:srgbClr val="790C15"/>
                    </a:solidFill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rPr>
                  <a:t>아이디를 잊었을 경우 </a:t>
                </a:r>
                <a:endParaRPr lang="en-US" altLang="ko-KR" sz="2000" dirty="0">
                  <a:solidFill>
                    <a:srgbClr val="790C15"/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endParaRPr>
              </a:p>
              <a:p>
                <a:pPr algn="ctr"/>
                <a:r>
                  <a:rPr lang="ko-KR" altLang="en-US" sz="2000" dirty="0">
                    <a:solidFill>
                      <a:srgbClr val="790C15"/>
                    </a:solidFill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rPr>
                  <a:t>이름</a:t>
                </a:r>
                <a:r>
                  <a:rPr lang="en-US" altLang="ko-KR" sz="2000" dirty="0">
                    <a:solidFill>
                      <a:srgbClr val="790C15"/>
                    </a:solidFill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rPr>
                  <a:t>, </a:t>
                </a:r>
                <a:r>
                  <a:rPr lang="ko-KR" altLang="en-US" sz="2000" dirty="0">
                    <a:solidFill>
                      <a:srgbClr val="790C15"/>
                    </a:solidFill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rPr>
                  <a:t>전화번호를 이용해</a:t>
                </a:r>
                <a:endParaRPr lang="en-US" altLang="ko-KR" sz="2000" dirty="0">
                  <a:solidFill>
                    <a:srgbClr val="790C15"/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endParaRPr>
              </a:p>
              <a:p>
                <a:pPr algn="ctr"/>
                <a:r>
                  <a:rPr lang="ko-KR" altLang="en-US" sz="2000" dirty="0">
                    <a:solidFill>
                      <a:srgbClr val="790C15"/>
                    </a:solidFill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rPr>
                  <a:t>아이디 찾기 기능을 사용하여 조회</a:t>
                </a:r>
              </a:p>
            </p:txBody>
          </p:sp>
        </p:grp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2F84D58D-FB08-EEBA-7732-74013B06146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211749" y="677949"/>
              <a:ext cx="6085184" cy="4929834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25" name="화살표: 오른쪽 24">
            <a:extLst>
              <a:ext uri="{FF2B5EF4-FFF2-40B4-BE49-F238E27FC236}">
                <a16:creationId xmlns:a16="http://schemas.microsoft.com/office/drawing/2014/main" id="{5C10A480-2879-A9E2-B00C-F90422FECE61}"/>
              </a:ext>
            </a:extLst>
          </p:cNvPr>
          <p:cNvSpPr/>
          <p:nvPr/>
        </p:nvSpPr>
        <p:spPr>
          <a:xfrm>
            <a:off x="8723157" y="4761857"/>
            <a:ext cx="1507242" cy="762000"/>
          </a:xfrm>
          <a:prstGeom prst="rightArrow">
            <a:avLst>
              <a:gd name="adj1" fmla="val 50000"/>
              <a:gd name="adj2" fmla="val 65313"/>
            </a:avLst>
          </a:prstGeom>
          <a:solidFill>
            <a:srgbClr val="F7AF9B"/>
          </a:solidFill>
          <a:ln w="76200" cap="rnd">
            <a:solidFill>
              <a:srgbClr val="F7AF9B"/>
            </a:solidFill>
            <a:round/>
            <a:tailEnd type="triangle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553680"/>
                      <a:gd name="connsiteY0" fmla="*/ 190500 h 762000"/>
                      <a:gd name="connsiteX1" fmla="*/ 928406 w 1553680"/>
                      <a:gd name="connsiteY1" fmla="*/ 190500 h 762000"/>
                      <a:gd name="connsiteX2" fmla="*/ 928406 w 1553680"/>
                      <a:gd name="connsiteY2" fmla="*/ 0 h 762000"/>
                      <a:gd name="connsiteX3" fmla="*/ 1553680 w 1553680"/>
                      <a:gd name="connsiteY3" fmla="*/ 381000 h 762000"/>
                      <a:gd name="connsiteX4" fmla="*/ 928406 w 1553680"/>
                      <a:gd name="connsiteY4" fmla="*/ 762000 h 762000"/>
                      <a:gd name="connsiteX5" fmla="*/ 928406 w 1553680"/>
                      <a:gd name="connsiteY5" fmla="*/ 571500 h 762000"/>
                      <a:gd name="connsiteX6" fmla="*/ 0 w 1553680"/>
                      <a:gd name="connsiteY6" fmla="*/ 571500 h 762000"/>
                      <a:gd name="connsiteX7" fmla="*/ 0 w 1553680"/>
                      <a:gd name="connsiteY7" fmla="*/ 190500 h 762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553680" h="762000" extrusionOk="0">
                        <a:moveTo>
                          <a:pt x="0" y="190500"/>
                        </a:moveTo>
                        <a:cubicBezTo>
                          <a:pt x="393589" y="189333"/>
                          <a:pt x="564331" y="129889"/>
                          <a:pt x="928406" y="190500"/>
                        </a:cubicBezTo>
                        <a:cubicBezTo>
                          <a:pt x="931403" y="104340"/>
                          <a:pt x="933100" y="54712"/>
                          <a:pt x="928406" y="0"/>
                        </a:cubicBezTo>
                        <a:cubicBezTo>
                          <a:pt x="1229620" y="129679"/>
                          <a:pt x="1341349" y="294160"/>
                          <a:pt x="1553680" y="381000"/>
                        </a:cubicBezTo>
                        <a:cubicBezTo>
                          <a:pt x="1298141" y="597225"/>
                          <a:pt x="1144117" y="615056"/>
                          <a:pt x="928406" y="762000"/>
                        </a:cubicBezTo>
                        <a:cubicBezTo>
                          <a:pt x="937528" y="720536"/>
                          <a:pt x="923412" y="607710"/>
                          <a:pt x="928406" y="571500"/>
                        </a:cubicBezTo>
                        <a:cubicBezTo>
                          <a:pt x="651211" y="490973"/>
                          <a:pt x="418346" y="556067"/>
                          <a:pt x="0" y="571500"/>
                        </a:cubicBezTo>
                        <a:cubicBezTo>
                          <a:pt x="5001" y="511629"/>
                          <a:pt x="9695" y="282541"/>
                          <a:pt x="0" y="19050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268025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CCB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001">
            <a:extLst>
              <a:ext uri="{FF2B5EF4-FFF2-40B4-BE49-F238E27FC236}">
                <a16:creationId xmlns:a16="http://schemas.microsoft.com/office/drawing/2014/main" id="{630A7E78-2CB1-2AE8-6AE6-5F69614965BA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0" y="477321"/>
            <a:ext cx="18288000" cy="9331072"/>
            <a:chOff x="470888" y="477321"/>
            <a:chExt cx="17343938" cy="9331072"/>
          </a:xfrm>
          <a:solidFill>
            <a:schemeClr val="bg1"/>
          </a:solidFill>
        </p:grpSpPr>
        <p:pic>
          <p:nvPicPr>
            <p:cNvPr id="4" name="Object 2">
              <a:extLst>
                <a:ext uri="{FF2B5EF4-FFF2-40B4-BE49-F238E27FC236}">
                  <a16:creationId xmlns:a16="http://schemas.microsoft.com/office/drawing/2014/main" id="{F97B5502-426D-3D46-34D5-19854C1A3D27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70888" y="477321"/>
              <a:ext cx="17343938" cy="9331072"/>
            </a:xfrm>
            <a:prstGeom prst="rect">
              <a:avLst/>
            </a:prstGeom>
            <a:grpFill/>
          </p:spPr>
        </p:pic>
      </p:grpSp>
      <p:sp>
        <p:nvSpPr>
          <p:cNvPr id="25" name="화살표: 오른쪽 24">
            <a:extLst>
              <a:ext uri="{FF2B5EF4-FFF2-40B4-BE49-F238E27FC236}">
                <a16:creationId xmlns:a16="http://schemas.microsoft.com/office/drawing/2014/main" id="{5C10A480-2879-A9E2-B00C-F90422FECE61}"/>
              </a:ext>
            </a:extLst>
          </p:cNvPr>
          <p:cNvSpPr/>
          <p:nvPr/>
        </p:nvSpPr>
        <p:spPr>
          <a:xfrm>
            <a:off x="8559494" y="4761857"/>
            <a:ext cx="1507242" cy="762000"/>
          </a:xfrm>
          <a:prstGeom prst="rightArrow">
            <a:avLst>
              <a:gd name="adj1" fmla="val 50000"/>
              <a:gd name="adj2" fmla="val 65313"/>
            </a:avLst>
          </a:prstGeom>
          <a:solidFill>
            <a:srgbClr val="F7AF9B"/>
          </a:solidFill>
          <a:ln w="76200" cap="rnd">
            <a:solidFill>
              <a:srgbClr val="F7AF9B"/>
            </a:solidFill>
            <a:round/>
            <a:tailEnd type="triangle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553680"/>
                      <a:gd name="connsiteY0" fmla="*/ 190500 h 762000"/>
                      <a:gd name="connsiteX1" fmla="*/ 928406 w 1553680"/>
                      <a:gd name="connsiteY1" fmla="*/ 190500 h 762000"/>
                      <a:gd name="connsiteX2" fmla="*/ 928406 w 1553680"/>
                      <a:gd name="connsiteY2" fmla="*/ 0 h 762000"/>
                      <a:gd name="connsiteX3" fmla="*/ 1553680 w 1553680"/>
                      <a:gd name="connsiteY3" fmla="*/ 381000 h 762000"/>
                      <a:gd name="connsiteX4" fmla="*/ 928406 w 1553680"/>
                      <a:gd name="connsiteY4" fmla="*/ 762000 h 762000"/>
                      <a:gd name="connsiteX5" fmla="*/ 928406 w 1553680"/>
                      <a:gd name="connsiteY5" fmla="*/ 571500 h 762000"/>
                      <a:gd name="connsiteX6" fmla="*/ 0 w 1553680"/>
                      <a:gd name="connsiteY6" fmla="*/ 571500 h 762000"/>
                      <a:gd name="connsiteX7" fmla="*/ 0 w 1553680"/>
                      <a:gd name="connsiteY7" fmla="*/ 190500 h 762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553680" h="762000" extrusionOk="0">
                        <a:moveTo>
                          <a:pt x="0" y="190500"/>
                        </a:moveTo>
                        <a:cubicBezTo>
                          <a:pt x="393589" y="189333"/>
                          <a:pt x="564331" y="129889"/>
                          <a:pt x="928406" y="190500"/>
                        </a:cubicBezTo>
                        <a:cubicBezTo>
                          <a:pt x="931403" y="104340"/>
                          <a:pt x="933100" y="54712"/>
                          <a:pt x="928406" y="0"/>
                        </a:cubicBezTo>
                        <a:cubicBezTo>
                          <a:pt x="1229620" y="129679"/>
                          <a:pt x="1341349" y="294160"/>
                          <a:pt x="1553680" y="381000"/>
                        </a:cubicBezTo>
                        <a:cubicBezTo>
                          <a:pt x="1298141" y="597225"/>
                          <a:pt x="1144117" y="615056"/>
                          <a:pt x="928406" y="762000"/>
                        </a:cubicBezTo>
                        <a:cubicBezTo>
                          <a:pt x="937528" y="720536"/>
                          <a:pt x="923412" y="607710"/>
                          <a:pt x="928406" y="571500"/>
                        </a:cubicBezTo>
                        <a:cubicBezTo>
                          <a:pt x="651211" y="490973"/>
                          <a:pt x="418346" y="556067"/>
                          <a:pt x="0" y="571500"/>
                        </a:cubicBezTo>
                        <a:cubicBezTo>
                          <a:pt x="5001" y="511629"/>
                          <a:pt x="9695" y="282541"/>
                          <a:pt x="0" y="19050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4ADC506C-4C6B-5225-5FC3-18BDEC553580}"/>
              </a:ext>
            </a:extLst>
          </p:cNvPr>
          <p:cNvGrpSpPr/>
          <p:nvPr/>
        </p:nvGrpSpPr>
        <p:grpSpPr>
          <a:xfrm>
            <a:off x="1020949" y="1333500"/>
            <a:ext cx="5888889" cy="7971226"/>
            <a:chOff x="1020949" y="1313796"/>
            <a:chExt cx="5888889" cy="7971226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034DCCBE-6983-4CFB-24C4-B01387E5C574}"/>
                </a:ext>
              </a:extLst>
            </p:cNvPr>
            <p:cNvSpPr>
              <a:spLocks/>
            </p:cNvSpPr>
            <p:nvPr/>
          </p:nvSpPr>
          <p:spPr>
            <a:xfrm>
              <a:off x="1847433" y="8852784"/>
              <a:ext cx="4235923" cy="43223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solidFill>
                    <a:srgbClr val="790C15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비밀번호 찾기</a:t>
              </a:r>
            </a:p>
          </p:txBody>
        </p:sp>
        <p:pic>
          <p:nvPicPr>
            <p:cNvPr id="5" name="그림 4" descr="캡처2.PNG">
              <a:extLst>
                <a:ext uri="{FF2B5EF4-FFF2-40B4-BE49-F238E27FC236}">
                  <a16:creationId xmlns:a16="http://schemas.microsoft.com/office/drawing/2014/main" id="{8AAE03AE-69FF-27B6-0358-6C28B6E2072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20949" y="1313796"/>
              <a:ext cx="5888889" cy="7106304"/>
            </a:xfrm>
            <a:prstGeom prst="rect">
              <a:avLst/>
            </a:prstGeom>
            <a:ln w="12700">
              <a:solidFill>
                <a:srgbClr val="F7AF9B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C4781693-C036-2D8A-F4B0-F05295BD3AC1}"/>
              </a:ext>
            </a:extLst>
          </p:cNvPr>
          <p:cNvGrpSpPr/>
          <p:nvPr/>
        </p:nvGrpSpPr>
        <p:grpSpPr>
          <a:xfrm>
            <a:off x="11887200" y="7205471"/>
            <a:ext cx="4668587" cy="1447654"/>
            <a:chOff x="11627605" y="6997509"/>
            <a:chExt cx="4668587" cy="1447654"/>
          </a:xfrm>
        </p:grpSpPr>
        <p:cxnSp>
          <p:nvCxnSpPr>
            <p:cNvPr id="8" name="직선 화살표 연결선 7">
              <a:extLst>
                <a:ext uri="{FF2B5EF4-FFF2-40B4-BE49-F238E27FC236}">
                  <a16:creationId xmlns:a16="http://schemas.microsoft.com/office/drawing/2014/main" id="{57063E5A-D9BD-EB6E-7701-17733E568C2F}"/>
                </a:ext>
              </a:extLst>
            </p:cNvPr>
            <p:cNvCxnSpPr>
              <a:cxnSpLocks/>
            </p:cNvCxnSpPr>
            <p:nvPr/>
          </p:nvCxnSpPr>
          <p:spPr>
            <a:xfrm>
              <a:off x="11627605" y="7886700"/>
              <a:ext cx="685800" cy="0"/>
            </a:xfrm>
            <a:prstGeom prst="straightConnector1">
              <a:avLst/>
            </a:prstGeom>
            <a:ln w="12700">
              <a:solidFill>
                <a:srgbClr val="F7AF9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5A79C73B-066B-2924-AFF8-FB84094A1435}"/>
                </a:ext>
              </a:extLst>
            </p:cNvPr>
            <p:cNvCxnSpPr>
              <a:cxnSpLocks/>
            </p:cNvCxnSpPr>
            <p:nvPr/>
          </p:nvCxnSpPr>
          <p:spPr>
            <a:xfrm>
              <a:off x="11627605" y="6997509"/>
              <a:ext cx="0" cy="889191"/>
            </a:xfrm>
            <a:prstGeom prst="line">
              <a:avLst/>
            </a:prstGeom>
            <a:ln w="12700">
              <a:solidFill>
                <a:srgbClr val="F7AF9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10B2B0F-C797-041C-75F8-E7CF8D4C6A64}"/>
                </a:ext>
              </a:extLst>
            </p:cNvPr>
            <p:cNvSpPr txBox="1"/>
            <p:nvPr/>
          </p:nvSpPr>
          <p:spPr>
            <a:xfrm>
              <a:off x="12097886" y="7429500"/>
              <a:ext cx="4198306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rgbClr val="790C15"/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비밀번호를 잊었을 경우</a:t>
              </a:r>
              <a:endParaRPr lang="en-US" altLang="ko-KR" sz="2000" dirty="0">
                <a:solidFill>
                  <a:srgbClr val="790C15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  <a:p>
              <a:pPr algn="ctr"/>
              <a:r>
                <a:rPr lang="ko-KR" altLang="en-US" sz="2000" dirty="0">
                  <a:solidFill>
                    <a:srgbClr val="790C15"/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이메일</a:t>
              </a:r>
              <a:r>
                <a:rPr lang="en-US" altLang="ko-KR" sz="2000" dirty="0">
                  <a:solidFill>
                    <a:srgbClr val="790C15"/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, </a:t>
              </a:r>
              <a:r>
                <a:rPr lang="ko-KR" altLang="en-US" sz="2000" dirty="0">
                  <a:solidFill>
                    <a:srgbClr val="790C15"/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이름</a:t>
              </a:r>
              <a:r>
                <a:rPr lang="en-US" altLang="ko-KR" sz="2000" dirty="0">
                  <a:solidFill>
                    <a:srgbClr val="790C15"/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, </a:t>
              </a:r>
              <a:r>
                <a:rPr lang="ko-KR" altLang="en-US" sz="2000" dirty="0">
                  <a:solidFill>
                    <a:srgbClr val="790C15"/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전화번호를 사용해</a:t>
              </a:r>
              <a:endParaRPr lang="en-US" altLang="ko-KR" sz="2000" dirty="0">
                <a:solidFill>
                  <a:srgbClr val="790C15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  <a:p>
              <a:pPr algn="ctr"/>
              <a:r>
                <a:rPr lang="ko-KR" altLang="en-US" sz="2000" dirty="0">
                  <a:solidFill>
                    <a:srgbClr val="790C15"/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비밀번호 찾기 기능을 이용하여 재설정</a:t>
              </a:r>
            </a:p>
          </p:txBody>
        </p:sp>
      </p:grpSp>
      <p:pic>
        <p:nvPicPr>
          <p:cNvPr id="7" name="그림 6" descr="캡처3.PNG">
            <a:extLst>
              <a:ext uri="{FF2B5EF4-FFF2-40B4-BE49-F238E27FC236}">
                <a16:creationId xmlns:a16="http://schemas.microsoft.com/office/drawing/2014/main" id="{0C1DDA2E-8F61-0923-3B80-891EE198F1D8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506200" y="1790700"/>
            <a:ext cx="5900869" cy="541019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019298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CCB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001">
            <a:extLst>
              <a:ext uri="{FF2B5EF4-FFF2-40B4-BE49-F238E27FC236}">
                <a16:creationId xmlns:a16="http://schemas.microsoft.com/office/drawing/2014/main" id="{2D7316A0-181A-F07C-C040-ABF10F88C095}"/>
              </a:ext>
            </a:extLst>
          </p:cNvPr>
          <p:cNvGrpSpPr/>
          <p:nvPr/>
        </p:nvGrpSpPr>
        <p:grpSpPr>
          <a:xfrm>
            <a:off x="470888" y="477321"/>
            <a:ext cx="17343938" cy="9331072"/>
            <a:chOff x="470888" y="477321"/>
            <a:chExt cx="17343938" cy="9331072"/>
          </a:xfrm>
        </p:grpSpPr>
        <p:pic>
          <p:nvPicPr>
            <p:cNvPr id="4" name="Object 2">
              <a:extLst>
                <a:ext uri="{FF2B5EF4-FFF2-40B4-BE49-F238E27FC236}">
                  <a16:creationId xmlns:a16="http://schemas.microsoft.com/office/drawing/2014/main" id="{608F80FD-606F-7E84-0120-41AA064901F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0888" y="477321"/>
              <a:ext cx="17343938" cy="9331072"/>
            </a:xfrm>
            <a:prstGeom prst="rect">
              <a:avLst/>
            </a:prstGeom>
          </p:spPr>
        </p:pic>
      </p:grpSp>
      <p:grpSp>
        <p:nvGrpSpPr>
          <p:cNvPr id="5" name="그룹 1002">
            <a:extLst>
              <a:ext uri="{FF2B5EF4-FFF2-40B4-BE49-F238E27FC236}">
                <a16:creationId xmlns:a16="http://schemas.microsoft.com/office/drawing/2014/main" id="{A35D76DA-B878-7E15-CA70-BB48EEEBBEA1}"/>
              </a:ext>
            </a:extLst>
          </p:cNvPr>
          <p:cNvGrpSpPr/>
          <p:nvPr/>
        </p:nvGrpSpPr>
        <p:grpSpPr>
          <a:xfrm>
            <a:off x="15968257" y="8241972"/>
            <a:ext cx="1601686" cy="1323896"/>
            <a:chOff x="15968257" y="8241972"/>
            <a:chExt cx="1601686" cy="1323896"/>
          </a:xfrm>
        </p:grpSpPr>
        <p:pic>
          <p:nvPicPr>
            <p:cNvPr id="7" name="Object 5">
              <a:extLst>
                <a:ext uri="{FF2B5EF4-FFF2-40B4-BE49-F238E27FC236}">
                  <a16:creationId xmlns:a16="http://schemas.microsoft.com/office/drawing/2014/main" id="{86B848A2-58AB-52BE-039C-B3868E0080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968257" y="8241972"/>
              <a:ext cx="1601686" cy="1323896"/>
            </a:xfrm>
            <a:prstGeom prst="rect">
              <a:avLst/>
            </a:prstGeom>
          </p:spPr>
        </p:pic>
      </p:grpSp>
      <p:graphicFrame>
        <p:nvGraphicFramePr>
          <p:cNvPr id="8" name="표 2">
            <a:extLst>
              <a:ext uri="{FF2B5EF4-FFF2-40B4-BE49-F238E27FC236}">
                <a16:creationId xmlns:a16="http://schemas.microsoft.com/office/drawing/2014/main" id="{2CE7E5CE-4DA8-663F-0D6F-2BFC8908D8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9936447"/>
              </p:ext>
            </p:extLst>
          </p:nvPr>
        </p:nvGraphicFramePr>
        <p:xfrm>
          <a:off x="2121692" y="2106332"/>
          <a:ext cx="14044616" cy="2201544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3511154">
                  <a:extLst>
                    <a:ext uri="{9D8B030D-6E8A-4147-A177-3AD203B41FA5}">
                      <a16:colId xmlns:a16="http://schemas.microsoft.com/office/drawing/2014/main" val="917038026"/>
                    </a:ext>
                  </a:extLst>
                </a:gridCol>
                <a:gridCol w="3511154">
                  <a:extLst>
                    <a:ext uri="{9D8B030D-6E8A-4147-A177-3AD203B41FA5}">
                      <a16:colId xmlns:a16="http://schemas.microsoft.com/office/drawing/2014/main" val="3825469631"/>
                    </a:ext>
                  </a:extLst>
                </a:gridCol>
                <a:gridCol w="3511154">
                  <a:extLst>
                    <a:ext uri="{9D8B030D-6E8A-4147-A177-3AD203B41FA5}">
                      <a16:colId xmlns:a16="http://schemas.microsoft.com/office/drawing/2014/main" val="3217304055"/>
                    </a:ext>
                  </a:extLst>
                </a:gridCol>
                <a:gridCol w="3511154">
                  <a:extLst>
                    <a:ext uri="{9D8B030D-6E8A-4147-A177-3AD203B41FA5}">
                      <a16:colId xmlns:a16="http://schemas.microsoft.com/office/drawing/2014/main" val="3437252857"/>
                    </a:ext>
                  </a:extLst>
                </a:gridCol>
              </a:tblGrid>
              <a:tr h="6734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b="1" dirty="0">
                          <a:solidFill>
                            <a:schemeClr val="bg1"/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칼럼명</a:t>
                      </a:r>
                    </a:p>
                  </a:txBody>
                  <a:tcPr marL="124241" marR="124241" marT="62121" marB="62121" anchor="ctr">
                    <a:lnL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AF9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b="1" dirty="0">
                          <a:solidFill>
                            <a:schemeClr val="bg1"/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데이터타입</a:t>
                      </a:r>
                    </a:p>
                  </a:txBody>
                  <a:tcPr marL="124241" marR="124241" marT="62121" marB="62121" anchor="ctr">
                    <a:lnL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AF9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b="1" dirty="0">
                          <a:solidFill>
                            <a:schemeClr val="bg1"/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제약조건</a:t>
                      </a:r>
                    </a:p>
                  </a:txBody>
                  <a:tcPr marL="124241" marR="124241" marT="62121" marB="62121" anchor="ctr">
                    <a:lnL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AF9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b="1" dirty="0">
                          <a:solidFill>
                            <a:schemeClr val="bg1"/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내용</a:t>
                      </a:r>
                    </a:p>
                  </a:txBody>
                  <a:tcPr marL="124241" marR="124241" marT="62121" marB="62121" anchor="ctr">
                    <a:lnL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AF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255990"/>
                  </a:ext>
                </a:extLst>
              </a:tr>
              <a:tr h="764025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900" kern="1200" dirty="0">
                          <a:solidFill>
                            <a:schemeClr val="tx1"/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900" kern="1200" dirty="0" err="1">
                          <a:solidFill>
                            <a:schemeClr val="tx1"/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cate_num</a:t>
                      </a:r>
                      <a:endParaRPr lang="ko-KR" altLang="en-US" sz="1900" kern="1200" dirty="0">
                        <a:solidFill>
                          <a:schemeClr val="tx1"/>
                        </a:solidFill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900" kern="1200" dirty="0">
                          <a:solidFill>
                            <a:schemeClr val="tx1"/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number</a:t>
                      </a:r>
                      <a:endParaRPr lang="ko-KR" altLang="en-US" sz="1900" kern="1200" dirty="0">
                        <a:solidFill>
                          <a:schemeClr val="tx1"/>
                        </a:solidFill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900" kern="1200" dirty="0">
                          <a:solidFill>
                            <a:schemeClr val="tx1"/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primary key</a:t>
                      </a:r>
                      <a:endParaRPr lang="ko-KR" altLang="en-US" sz="1900" kern="1200" dirty="0">
                        <a:solidFill>
                          <a:schemeClr val="tx1"/>
                        </a:solidFill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900" kern="1200" dirty="0">
                          <a:solidFill>
                            <a:schemeClr val="tx1"/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시퀀스 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9100129"/>
                  </a:ext>
                </a:extLst>
              </a:tr>
              <a:tr h="764025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900" kern="1200" dirty="0" err="1">
                          <a:solidFill>
                            <a:schemeClr val="tx1"/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cate_name</a:t>
                      </a:r>
                      <a:endParaRPr lang="ko-KR" altLang="en-US" sz="1900" kern="1200" dirty="0">
                        <a:solidFill>
                          <a:schemeClr val="tx1"/>
                        </a:solidFill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900" kern="1200" dirty="0">
                          <a:solidFill>
                            <a:schemeClr val="tx1"/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varchar2(50)</a:t>
                      </a:r>
                      <a:endParaRPr lang="ko-KR" altLang="en-US" sz="1900" kern="1200" dirty="0">
                        <a:solidFill>
                          <a:schemeClr val="tx1"/>
                        </a:solidFill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9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not</a:t>
                      </a:r>
                      <a:r>
                        <a:rPr lang="ko-KR" altLang="en-US" sz="19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 </a:t>
                      </a:r>
                      <a:r>
                        <a:rPr lang="en-US" altLang="ko-KR" sz="19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null</a:t>
                      </a:r>
                      <a:endParaRPr lang="ko-KR" altLang="en-US" sz="19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900" kern="1200" dirty="0">
                          <a:solidFill>
                            <a:schemeClr val="tx1"/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카테고리 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9637384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4E721CCF-4A4A-9D0D-19B5-72A1D73141A8}"/>
              </a:ext>
            </a:extLst>
          </p:cNvPr>
          <p:cNvSpPr txBox="1"/>
          <p:nvPr/>
        </p:nvSpPr>
        <p:spPr>
          <a:xfrm>
            <a:off x="2121692" y="1612109"/>
            <a:ext cx="20693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790C15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1) category1</a:t>
            </a:r>
            <a:endParaRPr lang="ko-KR" altLang="en-US" sz="2400" dirty="0">
              <a:solidFill>
                <a:srgbClr val="790C15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56CC53-4E59-F02C-AD51-8D8C1A6437A6}"/>
              </a:ext>
            </a:extLst>
          </p:cNvPr>
          <p:cNvSpPr txBox="1"/>
          <p:nvPr/>
        </p:nvSpPr>
        <p:spPr>
          <a:xfrm>
            <a:off x="609600" y="638158"/>
            <a:ext cx="58400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rgbClr val="790C1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카테고리</a:t>
            </a:r>
          </a:p>
        </p:txBody>
      </p:sp>
      <p:graphicFrame>
        <p:nvGraphicFramePr>
          <p:cNvPr id="11" name="표 2">
            <a:extLst>
              <a:ext uri="{FF2B5EF4-FFF2-40B4-BE49-F238E27FC236}">
                <a16:creationId xmlns:a16="http://schemas.microsoft.com/office/drawing/2014/main" id="{F685EC8C-A254-6F8B-D67D-3E27E391F7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7352171"/>
              </p:ext>
            </p:extLst>
          </p:nvPr>
        </p:nvGraphicFramePr>
        <p:xfrm>
          <a:off x="2121692" y="5182236"/>
          <a:ext cx="14044616" cy="3161664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3511154">
                  <a:extLst>
                    <a:ext uri="{9D8B030D-6E8A-4147-A177-3AD203B41FA5}">
                      <a16:colId xmlns:a16="http://schemas.microsoft.com/office/drawing/2014/main" val="917038026"/>
                    </a:ext>
                  </a:extLst>
                </a:gridCol>
                <a:gridCol w="3511154">
                  <a:extLst>
                    <a:ext uri="{9D8B030D-6E8A-4147-A177-3AD203B41FA5}">
                      <a16:colId xmlns:a16="http://schemas.microsoft.com/office/drawing/2014/main" val="3825469631"/>
                    </a:ext>
                  </a:extLst>
                </a:gridCol>
                <a:gridCol w="3511154">
                  <a:extLst>
                    <a:ext uri="{9D8B030D-6E8A-4147-A177-3AD203B41FA5}">
                      <a16:colId xmlns:a16="http://schemas.microsoft.com/office/drawing/2014/main" val="3217304055"/>
                    </a:ext>
                  </a:extLst>
                </a:gridCol>
                <a:gridCol w="3511154">
                  <a:extLst>
                    <a:ext uri="{9D8B030D-6E8A-4147-A177-3AD203B41FA5}">
                      <a16:colId xmlns:a16="http://schemas.microsoft.com/office/drawing/2014/main" val="3437252857"/>
                    </a:ext>
                  </a:extLst>
                </a:gridCol>
              </a:tblGrid>
              <a:tr h="6734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b="1" dirty="0">
                          <a:solidFill>
                            <a:schemeClr val="bg1"/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칼럼명</a:t>
                      </a:r>
                    </a:p>
                  </a:txBody>
                  <a:tcPr marL="124241" marR="124241" marT="62121" marB="62121" anchor="ctr">
                    <a:lnL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AF9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b="1" dirty="0">
                          <a:solidFill>
                            <a:schemeClr val="bg1"/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데이터타입</a:t>
                      </a:r>
                    </a:p>
                  </a:txBody>
                  <a:tcPr marL="124241" marR="124241" marT="62121" marB="62121" anchor="ctr">
                    <a:lnL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AF9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b="1" dirty="0">
                          <a:solidFill>
                            <a:schemeClr val="bg1"/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제약조건</a:t>
                      </a:r>
                    </a:p>
                  </a:txBody>
                  <a:tcPr marL="124241" marR="124241" marT="62121" marB="62121" anchor="ctr">
                    <a:lnL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AF9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b="1" dirty="0">
                          <a:solidFill>
                            <a:schemeClr val="bg1"/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내용</a:t>
                      </a:r>
                    </a:p>
                  </a:txBody>
                  <a:tcPr marL="124241" marR="124241" marT="62121" marB="62121" anchor="ctr">
                    <a:lnL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AF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255990"/>
                  </a:ext>
                </a:extLst>
              </a:tr>
              <a:tr h="764025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900" kern="1200" dirty="0">
                          <a:solidFill>
                            <a:schemeClr val="tx1"/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900" kern="1200" dirty="0" err="1">
                          <a:solidFill>
                            <a:schemeClr val="tx1"/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cate_num</a:t>
                      </a:r>
                      <a:endParaRPr lang="ko-KR" altLang="en-US" sz="1900" kern="1200" dirty="0">
                        <a:solidFill>
                          <a:schemeClr val="tx1"/>
                        </a:solidFill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900" kern="1200" dirty="0">
                          <a:solidFill>
                            <a:schemeClr val="tx1"/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number</a:t>
                      </a:r>
                      <a:endParaRPr lang="ko-KR" altLang="en-US" sz="1900" kern="1200" dirty="0">
                        <a:solidFill>
                          <a:schemeClr val="tx1"/>
                        </a:solidFill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900" kern="1200" dirty="0">
                          <a:solidFill>
                            <a:schemeClr val="tx1"/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primary key</a:t>
                      </a:r>
                      <a:endParaRPr lang="ko-KR" altLang="en-US" sz="1900" kern="1200" dirty="0">
                        <a:solidFill>
                          <a:schemeClr val="tx1"/>
                        </a:solidFill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900" kern="1200" dirty="0">
                          <a:solidFill>
                            <a:schemeClr val="tx1"/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시퀀스 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9100129"/>
                  </a:ext>
                </a:extLst>
              </a:tr>
              <a:tr h="764025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900" kern="1200" dirty="0" err="1">
                          <a:solidFill>
                            <a:schemeClr val="tx1"/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cate_name</a:t>
                      </a:r>
                      <a:endParaRPr lang="ko-KR" altLang="en-US" sz="1900" kern="1200" dirty="0">
                        <a:solidFill>
                          <a:schemeClr val="tx1"/>
                        </a:solidFill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900" kern="1200" dirty="0">
                          <a:solidFill>
                            <a:schemeClr val="tx1"/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varchar2(50)</a:t>
                      </a:r>
                      <a:endParaRPr lang="ko-KR" altLang="en-US" sz="1900" kern="1200" dirty="0">
                        <a:solidFill>
                          <a:schemeClr val="tx1"/>
                        </a:solidFill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9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not</a:t>
                      </a:r>
                      <a:r>
                        <a:rPr lang="ko-KR" altLang="en-US" sz="19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 </a:t>
                      </a:r>
                      <a:r>
                        <a:rPr lang="en-US" altLang="ko-KR" sz="19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null</a:t>
                      </a:r>
                      <a:endParaRPr lang="ko-KR" altLang="en-US" sz="19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900" kern="1200" dirty="0">
                          <a:solidFill>
                            <a:schemeClr val="tx1"/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카테고리 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9637384"/>
                  </a:ext>
                </a:extLst>
              </a:tr>
              <a:tr h="764025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900" kern="1200" dirty="0">
                          <a:solidFill>
                            <a:schemeClr val="tx1"/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900" kern="1200" dirty="0" err="1">
                          <a:solidFill>
                            <a:schemeClr val="tx1"/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cate_parent_num</a:t>
                      </a:r>
                      <a:endParaRPr lang="ko-KR" altLang="en-US" sz="1900" kern="1200" dirty="0">
                        <a:solidFill>
                          <a:schemeClr val="tx1"/>
                        </a:solidFill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900" kern="1200" dirty="0">
                          <a:solidFill>
                            <a:schemeClr val="tx1"/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number</a:t>
                      </a:r>
                      <a:endParaRPr lang="ko-KR" altLang="en-US" sz="1900" kern="1200" dirty="0">
                        <a:solidFill>
                          <a:schemeClr val="tx1"/>
                        </a:solidFill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900" kern="1200" dirty="0">
                          <a:solidFill>
                            <a:schemeClr val="tx1"/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references category1(</a:t>
                      </a:r>
                      <a:r>
                        <a:rPr lang="en-US" altLang="ko-KR" sz="1900" kern="1200" dirty="0" err="1">
                          <a:solidFill>
                            <a:schemeClr val="tx1"/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cate_num</a:t>
                      </a:r>
                      <a:r>
                        <a:rPr lang="en-US" altLang="ko-KR" sz="1900" kern="1200" dirty="0">
                          <a:solidFill>
                            <a:schemeClr val="tx1"/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) on delete cascade</a:t>
                      </a:r>
                      <a:endParaRPr lang="ko-KR" altLang="en-US" sz="1900" kern="1200" dirty="0">
                        <a:solidFill>
                          <a:schemeClr val="tx1"/>
                        </a:solidFill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900" kern="1200" dirty="0">
                          <a:solidFill>
                            <a:schemeClr val="tx1"/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카테고리 부모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0665788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E19864A9-9370-49C5-0D2F-04863258CA89}"/>
              </a:ext>
            </a:extLst>
          </p:cNvPr>
          <p:cNvSpPr txBox="1"/>
          <p:nvPr/>
        </p:nvSpPr>
        <p:spPr>
          <a:xfrm>
            <a:off x="2121692" y="4655508"/>
            <a:ext cx="20693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790C15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2) category2</a:t>
            </a:r>
            <a:endParaRPr lang="ko-KR" altLang="en-US" sz="2400" dirty="0">
              <a:solidFill>
                <a:srgbClr val="790C15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367581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ECCB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850046" y="7041794"/>
            <a:ext cx="4803254" cy="4795054"/>
            <a:chOff x="2850046" y="7041794"/>
            <a:chExt cx="4803254" cy="479505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2850046" y="7041794"/>
              <a:ext cx="4803254" cy="479505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184695" y="2675178"/>
            <a:ext cx="8103657" cy="212790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537415" y="4640397"/>
            <a:ext cx="7265306" cy="909681"/>
            <a:chOff x="5537415" y="4640397"/>
            <a:chExt cx="7265306" cy="90968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5537415" y="4640397"/>
              <a:ext cx="7265306" cy="9096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961905" y="2002380"/>
            <a:ext cx="1729491" cy="1726538"/>
            <a:chOff x="5961905" y="2002380"/>
            <a:chExt cx="1729491" cy="172653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5961905" y="2002380"/>
              <a:ext cx="1729491" cy="172653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608051" y="4437143"/>
            <a:ext cx="2229678" cy="2225871"/>
            <a:chOff x="13608051" y="4437143"/>
            <a:chExt cx="2229678" cy="222587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13608051" y="4437143"/>
              <a:ext cx="2229678" cy="2225871"/>
            </a:xfrm>
            <a:prstGeom prst="rect">
              <a:avLst/>
            </a:prstGeom>
          </p:spPr>
        </p:pic>
      </p:grpSp>
      <p:pic>
        <p:nvPicPr>
          <p:cNvPr id="1005" name="Object 8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5849526" y="6819726"/>
            <a:ext cx="6614003" cy="1711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775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CCB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001">
            <a:extLst>
              <a:ext uri="{FF2B5EF4-FFF2-40B4-BE49-F238E27FC236}">
                <a16:creationId xmlns:a16="http://schemas.microsoft.com/office/drawing/2014/main" id="{630A7E78-2CB1-2AE8-6AE6-5F69614965BA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0" y="477321"/>
            <a:ext cx="18288000" cy="9331072"/>
            <a:chOff x="470888" y="477321"/>
            <a:chExt cx="17343938" cy="9331072"/>
          </a:xfrm>
          <a:solidFill>
            <a:schemeClr val="bg1"/>
          </a:solidFill>
        </p:grpSpPr>
        <p:pic>
          <p:nvPicPr>
            <p:cNvPr id="4" name="Object 2">
              <a:extLst>
                <a:ext uri="{FF2B5EF4-FFF2-40B4-BE49-F238E27FC236}">
                  <a16:creationId xmlns:a16="http://schemas.microsoft.com/office/drawing/2014/main" id="{F97B5502-426D-3D46-34D5-19854C1A3D27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70888" y="477321"/>
              <a:ext cx="17343938" cy="9331072"/>
            </a:xfrm>
            <a:prstGeom prst="rect">
              <a:avLst/>
            </a:prstGeom>
            <a:grpFill/>
          </p:spPr>
        </p:pic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3325ECD8-6BA2-589B-D17C-AB1A924C2605}"/>
              </a:ext>
            </a:extLst>
          </p:cNvPr>
          <p:cNvGrpSpPr/>
          <p:nvPr/>
        </p:nvGrpSpPr>
        <p:grpSpPr>
          <a:xfrm>
            <a:off x="432358" y="2041773"/>
            <a:ext cx="7492442" cy="6666649"/>
            <a:chOff x="915913" y="1353307"/>
            <a:chExt cx="8804895" cy="7834448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034DCCBE-6983-4CFB-24C4-B01387E5C574}"/>
                </a:ext>
              </a:extLst>
            </p:cNvPr>
            <p:cNvSpPr>
              <a:spLocks/>
            </p:cNvSpPr>
            <p:nvPr/>
          </p:nvSpPr>
          <p:spPr>
            <a:xfrm>
              <a:off x="3200399" y="8755517"/>
              <a:ext cx="4235923" cy="43223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solidFill>
                    <a:srgbClr val="790C15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카테고리 관리</a:t>
              </a:r>
            </a:p>
          </p:txBody>
        </p: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BE404A84-E667-08BF-4E56-018CAC8C701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15913" y="1353307"/>
              <a:ext cx="8804895" cy="7015097"/>
            </a:xfrm>
            <a:prstGeom prst="rect">
              <a:avLst/>
            </a:prstGeom>
            <a:ln w="12700">
              <a:solidFill>
                <a:srgbClr val="F7AF9B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119DC796-569B-234E-9AB0-5560FF305488}"/>
              </a:ext>
            </a:extLst>
          </p:cNvPr>
          <p:cNvGrpSpPr/>
          <p:nvPr/>
        </p:nvGrpSpPr>
        <p:grpSpPr>
          <a:xfrm>
            <a:off x="8460421" y="2312393"/>
            <a:ext cx="5407979" cy="5707411"/>
            <a:chOff x="9128760" y="2247900"/>
            <a:chExt cx="5407979" cy="5707411"/>
          </a:xfrm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20D60184-5CA7-6959-B748-C06711932BBD}"/>
                </a:ext>
              </a:extLst>
            </p:cNvPr>
            <p:cNvGrpSpPr/>
            <p:nvPr/>
          </p:nvGrpSpPr>
          <p:grpSpPr>
            <a:xfrm>
              <a:off x="9128760" y="2247900"/>
              <a:ext cx="5257798" cy="3127198"/>
              <a:chOff x="9906000" y="1502250"/>
              <a:chExt cx="5257798" cy="3127198"/>
            </a:xfrm>
          </p:grpSpPr>
          <p:grpSp>
            <p:nvGrpSpPr>
              <p:cNvPr id="28" name="그룹 27">
                <a:extLst>
                  <a:ext uri="{FF2B5EF4-FFF2-40B4-BE49-F238E27FC236}">
                    <a16:creationId xmlns:a16="http://schemas.microsoft.com/office/drawing/2014/main" id="{698EB93A-162A-741B-96F2-F0FF1FC51AAD}"/>
                  </a:ext>
                </a:extLst>
              </p:cNvPr>
              <p:cNvGrpSpPr/>
              <p:nvPr/>
            </p:nvGrpSpPr>
            <p:grpSpPr>
              <a:xfrm>
                <a:off x="10210800" y="3499955"/>
                <a:ext cx="4952998" cy="1129493"/>
                <a:chOff x="12299173" y="7549127"/>
                <a:chExt cx="4952998" cy="1129493"/>
              </a:xfrm>
            </p:grpSpPr>
            <p:cxnSp>
              <p:nvCxnSpPr>
                <p:cNvPr id="24" name="직선 화살표 연결선 23">
                  <a:extLst>
                    <a:ext uri="{FF2B5EF4-FFF2-40B4-BE49-F238E27FC236}">
                      <a16:creationId xmlns:a16="http://schemas.microsoft.com/office/drawing/2014/main" id="{B242D9E5-6D25-62FA-77A7-95356CE9F4C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2299173" y="8172348"/>
                  <a:ext cx="1035511" cy="0"/>
                </a:xfrm>
                <a:prstGeom prst="straightConnector1">
                  <a:avLst/>
                </a:prstGeom>
                <a:ln w="12700">
                  <a:solidFill>
                    <a:srgbClr val="F7AF9B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74051257-D9CE-25F5-3965-4B518246F8B3}"/>
                    </a:ext>
                  </a:extLst>
                </p:cNvPr>
                <p:cNvSpPr txBox="1"/>
                <p:nvPr/>
              </p:nvSpPr>
              <p:spPr>
                <a:xfrm>
                  <a:off x="12823024" y="7970734"/>
                  <a:ext cx="4429147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2000" dirty="0">
                      <a:solidFill>
                        <a:srgbClr val="790C15"/>
                      </a:solidFill>
                      <a:latin typeface="나눔스퀘어라운드 Regular" panose="020B0600000101010101" pitchFamily="50" charset="-127"/>
                      <a:ea typeface="나눔스퀘어라운드 Regular" panose="020B0600000101010101" pitchFamily="50" charset="-127"/>
                    </a:rPr>
                    <a:t>등록 버튼 </a:t>
                  </a:r>
                  <a:r>
                    <a:rPr lang="en-US" altLang="ko-KR" sz="2000" dirty="0">
                      <a:solidFill>
                        <a:srgbClr val="790C15"/>
                      </a:solidFill>
                      <a:latin typeface="나눔스퀘어라운드 Regular" panose="020B0600000101010101" pitchFamily="50" charset="-127"/>
                      <a:ea typeface="나눔스퀘어라운드 Regular" panose="020B0600000101010101" pitchFamily="50" charset="-127"/>
                    </a:rPr>
                    <a:t>&gt;</a:t>
                  </a:r>
                </a:p>
                <a:p>
                  <a:pPr algn="ctr"/>
                  <a:r>
                    <a:rPr lang="ko-KR" altLang="en-US" sz="2000" dirty="0">
                      <a:solidFill>
                        <a:srgbClr val="790C15"/>
                      </a:solidFill>
                      <a:latin typeface="나눔스퀘어라운드 Regular" panose="020B0600000101010101" pitchFamily="50" charset="-127"/>
                      <a:ea typeface="나눔스퀘어라운드 Regular" panose="020B0600000101010101" pitchFamily="50" charset="-127"/>
                    </a:rPr>
                    <a:t>대분류</a:t>
                  </a:r>
                  <a:r>
                    <a:rPr lang="en-US" altLang="ko-KR" sz="2000" dirty="0">
                      <a:solidFill>
                        <a:srgbClr val="790C15"/>
                      </a:solidFill>
                      <a:latin typeface="나눔스퀘어라운드 Regular" panose="020B0600000101010101" pitchFamily="50" charset="-127"/>
                      <a:ea typeface="나눔스퀘어라운드 Regular" panose="020B0600000101010101" pitchFamily="50" charset="-127"/>
                    </a:rPr>
                    <a:t>, </a:t>
                  </a:r>
                  <a:r>
                    <a:rPr lang="ko-KR" altLang="en-US" sz="2000" dirty="0">
                      <a:solidFill>
                        <a:srgbClr val="790C15"/>
                      </a:solidFill>
                      <a:latin typeface="나눔스퀘어라운드 Regular" panose="020B0600000101010101" pitchFamily="50" charset="-127"/>
                      <a:ea typeface="나눔스퀘어라운드 Regular" panose="020B0600000101010101" pitchFamily="50" charset="-127"/>
                    </a:rPr>
                    <a:t>소분류 카테고리 추가</a:t>
                  </a:r>
                </a:p>
              </p:txBody>
            </p:sp>
            <p:cxnSp>
              <p:nvCxnSpPr>
                <p:cNvPr id="27" name="직선 연결선 26">
                  <a:extLst>
                    <a:ext uri="{FF2B5EF4-FFF2-40B4-BE49-F238E27FC236}">
                      <a16:creationId xmlns:a16="http://schemas.microsoft.com/office/drawing/2014/main" id="{366AC55D-E4A3-CD7B-8350-7972E43EE562}"/>
                    </a:ext>
                  </a:extLst>
                </p:cNvPr>
                <p:cNvCxnSpPr/>
                <p:nvPr/>
              </p:nvCxnSpPr>
              <p:spPr>
                <a:xfrm>
                  <a:off x="12299173" y="7549127"/>
                  <a:ext cx="0" cy="623220"/>
                </a:xfrm>
                <a:prstGeom prst="line">
                  <a:avLst/>
                </a:prstGeom>
                <a:ln w="12700">
                  <a:solidFill>
                    <a:srgbClr val="F7AF9B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id="{84B95127-C22D-897B-60CE-830623BF5C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906000" y="1502250"/>
                <a:ext cx="4571998" cy="1997705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7660AC8E-0048-82DD-7127-4EBFBD483AB4}"/>
                </a:ext>
              </a:extLst>
            </p:cNvPr>
            <p:cNvGrpSpPr/>
            <p:nvPr/>
          </p:nvGrpSpPr>
          <p:grpSpPr>
            <a:xfrm>
              <a:off x="9160846" y="6186076"/>
              <a:ext cx="5375893" cy="1769235"/>
              <a:chOff x="9906000" y="4990446"/>
              <a:chExt cx="5375893" cy="1769235"/>
            </a:xfrm>
          </p:grpSpPr>
          <p:grpSp>
            <p:nvGrpSpPr>
              <p:cNvPr id="17" name="그룹 16">
                <a:extLst>
                  <a:ext uri="{FF2B5EF4-FFF2-40B4-BE49-F238E27FC236}">
                    <a16:creationId xmlns:a16="http://schemas.microsoft.com/office/drawing/2014/main" id="{43BBF656-3B05-08EB-8955-4E7189C0ACBD}"/>
                  </a:ext>
                </a:extLst>
              </p:cNvPr>
              <p:cNvGrpSpPr/>
              <p:nvPr/>
            </p:nvGrpSpPr>
            <p:grpSpPr>
              <a:xfrm>
                <a:off x="10328895" y="5630188"/>
                <a:ext cx="4952998" cy="1129493"/>
                <a:chOff x="12299173" y="7549127"/>
                <a:chExt cx="4952998" cy="1129493"/>
              </a:xfrm>
            </p:grpSpPr>
            <p:cxnSp>
              <p:nvCxnSpPr>
                <p:cNvPr id="18" name="직선 화살표 연결선 17">
                  <a:extLst>
                    <a:ext uri="{FF2B5EF4-FFF2-40B4-BE49-F238E27FC236}">
                      <a16:creationId xmlns:a16="http://schemas.microsoft.com/office/drawing/2014/main" id="{D5E14F75-08AB-A9D7-ECA8-28218B992DC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2299173" y="8172348"/>
                  <a:ext cx="1035511" cy="0"/>
                </a:xfrm>
                <a:prstGeom prst="straightConnector1">
                  <a:avLst/>
                </a:prstGeom>
                <a:ln w="12700">
                  <a:solidFill>
                    <a:srgbClr val="F7AF9B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F692442B-A4F7-84D0-0173-D70772CF1B45}"/>
                    </a:ext>
                  </a:extLst>
                </p:cNvPr>
                <p:cNvSpPr txBox="1"/>
                <p:nvPr/>
              </p:nvSpPr>
              <p:spPr>
                <a:xfrm>
                  <a:off x="12823024" y="7970734"/>
                  <a:ext cx="4429147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2000" dirty="0">
                      <a:solidFill>
                        <a:srgbClr val="790C15"/>
                      </a:solidFill>
                      <a:latin typeface="나눔스퀘어라운드 Regular" panose="020B0600000101010101" pitchFamily="50" charset="-127"/>
                      <a:ea typeface="나눔스퀘어라운드 Regular" panose="020B0600000101010101" pitchFamily="50" charset="-127"/>
                    </a:rPr>
                    <a:t>삭제 버튼 </a:t>
                  </a:r>
                  <a:r>
                    <a:rPr lang="en-US" altLang="ko-KR" sz="2000" dirty="0">
                      <a:solidFill>
                        <a:srgbClr val="790C15"/>
                      </a:solidFill>
                      <a:latin typeface="나눔스퀘어라운드 Regular" panose="020B0600000101010101" pitchFamily="50" charset="-127"/>
                      <a:ea typeface="나눔스퀘어라운드 Regular" panose="020B0600000101010101" pitchFamily="50" charset="-127"/>
                    </a:rPr>
                    <a:t>&gt;</a:t>
                  </a:r>
                </a:p>
                <a:p>
                  <a:pPr algn="ctr"/>
                  <a:r>
                    <a:rPr lang="ko-KR" altLang="en-US" sz="2000" dirty="0">
                      <a:solidFill>
                        <a:srgbClr val="790C15"/>
                      </a:solidFill>
                      <a:latin typeface="나눔스퀘어라운드 Regular" panose="020B0600000101010101" pitchFamily="50" charset="-127"/>
                      <a:ea typeface="나눔스퀘어라운드 Regular" panose="020B0600000101010101" pitchFamily="50" charset="-127"/>
                    </a:rPr>
                    <a:t>등록한 카테고리 실시간 삭제</a:t>
                  </a:r>
                </a:p>
              </p:txBody>
            </p:sp>
            <p:cxnSp>
              <p:nvCxnSpPr>
                <p:cNvPr id="20" name="직선 연결선 19">
                  <a:extLst>
                    <a:ext uri="{FF2B5EF4-FFF2-40B4-BE49-F238E27FC236}">
                      <a16:creationId xmlns:a16="http://schemas.microsoft.com/office/drawing/2014/main" id="{BC56D21C-A905-972F-B300-961B263D28AD}"/>
                    </a:ext>
                  </a:extLst>
                </p:cNvPr>
                <p:cNvCxnSpPr/>
                <p:nvPr/>
              </p:nvCxnSpPr>
              <p:spPr>
                <a:xfrm>
                  <a:off x="12299173" y="7549127"/>
                  <a:ext cx="0" cy="623220"/>
                </a:xfrm>
                <a:prstGeom prst="line">
                  <a:avLst/>
                </a:prstGeom>
                <a:ln w="12700">
                  <a:solidFill>
                    <a:srgbClr val="F7AF9B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16" name="그림 15">
                <a:extLst>
                  <a:ext uri="{FF2B5EF4-FFF2-40B4-BE49-F238E27FC236}">
                    <a16:creationId xmlns:a16="http://schemas.microsoft.com/office/drawing/2014/main" id="{03A8E226-B8BF-F20D-45DA-17AC4C3579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906000" y="4990446"/>
                <a:ext cx="4571997" cy="686454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</p:grpSp>
      <p:pic>
        <p:nvPicPr>
          <p:cNvPr id="22" name="그림 21">
            <a:extLst>
              <a:ext uri="{FF2B5EF4-FFF2-40B4-BE49-F238E27FC236}">
                <a16:creationId xmlns:a16="http://schemas.microsoft.com/office/drawing/2014/main" id="{B87D52B8-D443-A004-5D38-3A8D2300A6F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0347" t="26040" r="76389" b="41111"/>
          <a:stretch/>
        </p:blipFill>
        <p:spPr>
          <a:xfrm>
            <a:off x="14553778" y="2646868"/>
            <a:ext cx="3188293" cy="49350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2" name="화살표: 오른쪽 31">
            <a:extLst>
              <a:ext uri="{FF2B5EF4-FFF2-40B4-BE49-F238E27FC236}">
                <a16:creationId xmlns:a16="http://schemas.microsoft.com/office/drawing/2014/main" id="{3F55AB1A-4172-84CB-F5A0-17CC7DA9E6D7}"/>
              </a:ext>
            </a:extLst>
          </p:cNvPr>
          <p:cNvSpPr/>
          <p:nvPr/>
        </p:nvSpPr>
        <p:spPr>
          <a:xfrm>
            <a:off x="13518777" y="4979552"/>
            <a:ext cx="533400" cy="269665"/>
          </a:xfrm>
          <a:prstGeom prst="rightArrow">
            <a:avLst>
              <a:gd name="adj1" fmla="val 50000"/>
              <a:gd name="adj2" fmla="val 65313"/>
            </a:avLst>
          </a:prstGeom>
          <a:solidFill>
            <a:srgbClr val="F7AF9B"/>
          </a:solidFill>
          <a:ln w="76200" cap="rnd">
            <a:solidFill>
              <a:srgbClr val="F7AF9B"/>
            </a:solidFill>
            <a:round/>
            <a:tailEnd type="triangle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553680"/>
                      <a:gd name="connsiteY0" fmla="*/ 190500 h 762000"/>
                      <a:gd name="connsiteX1" fmla="*/ 928406 w 1553680"/>
                      <a:gd name="connsiteY1" fmla="*/ 190500 h 762000"/>
                      <a:gd name="connsiteX2" fmla="*/ 928406 w 1553680"/>
                      <a:gd name="connsiteY2" fmla="*/ 0 h 762000"/>
                      <a:gd name="connsiteX3" fmla="*/ 1553680 w 1553680"/>
                      <a:gd name="connsiteY3" fmla="*/ 381000 h 762000"/>
                      <a:gd name="connsiteX4" fmla="*/ 928406 w 1553680"/>
                      <a:gd name="connsiteY4" fmla="*/ 762000 h 762000"/>
                      <a:gd name="connsiteX5" fmla="*/ 928406 w 1553680"/>
                      <a:gd name="connsiteY5" fmla="*/ 571500 h 762000"/>
                      <a:gd name="connsiteX6" fmla="*/ 0 w 1553680"/>
                      <a:gd name="connsiteY6" fmla="*/ 571500 h 762000"/>
                      <a:gd name="connsiteX7" fmla="*/ 0 w 1553680"/>
                      <a:gd name="connsiteY7" fmla="*/ 190500 h 762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553680" h="762000" extrusionOk="0">
                        <a:moveTo>
                          <a:pt x="0" y="190500"/>
                        </a:moveTo>
                        <a:cubicBezTo>
                          <a:pt x="393589" y="189333"/>
                          <a:pt x="564331" y="129889"/>
                          <a:pt x="928406" y="190500"/>
                        </a:cubicBezTo>
                        <a:cubicBezTo>
                          <a:pt x="931403" y="104340"/>
                          <a:pt x="933100" y="54712"/>
                          <a:pt x="928406" y="0"/>
                        </a:cubicBezTo>
                        <a:cubicBezTo>
                          <a:pt x="1229620" y="129679"/>
                          <a:pt x="1341349" y="294160"/>
                          <a:pt x="1553680" y="381000"/>
                        </a:cubicBezTo>
                        <a:cubicBezTo>
                          <a:pt x="1298141" y="597225"/>
                          <a:pt x="1144117" y="615056"/>
                          <a:pt x="928406" y="762000"/>
                        </a:cubicBezTo>
                        <a:cubicBezTo>
                          <a:pt x="937528" y="720536"/>
                          <a:pt x="923412" y="607710"/>
                          <a:pt x="928406" y="571500"/>
                        </a:cubicBezTo>
                        <a:cubicBezTo>
                          <a:pt x="651211" y="490973"/>
                          <a:pt x="418346" y="556067"/>
                          <a:pt x="0" y="571500"/>
                        </a:cubicBezTo>
                        <a:cubicBezTo>
                          <a:pt x="5001" y="511629"/>
                          <a:pt x="9695" y="282541"/>
                          <a:pt x="0" y="19050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201A9DE-4F8B-1220-6AFF-A4C921BD2065}"/>
              </a:ext>
            </a:extLst>
          </p:cNvPr>
          <p:cNvSpPr txBox="1"/>
          <p:nvPr/>
        </p:nvSpPr>
        <p:spPr>
          <a:xfrm>
            <a:off x="14553777" y="7832781"/>
            <a:ext cx="31882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rgbClr val="790C15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헤더 메뉴 탭 실시간 반영</a:t>
            </a:r>
          </a:p>
        </p:txBody>
      </p:sp>
    </p:spTree>
    <p:extLst>
      <p:ext uri="{BB962C8B-B14F-4D97-AF65-F5344CB8AC3E}">
        <p14:creationId xmlns:p14="http://schemas.microsoft.com/office/powerpoint/2010/main" val="9305226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CCB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4" name="그룹 1001"/>
          <p:cNvGrpSpPr>
            <a:grpSpLocks noGrp="1" noUngrp="1" noMove="1" noResize="1"/>
          </p:cNvGrpSpPr>
          <p:nvPr/>
        </p:nvGrpSpPr>
        <p:grpSpPr>
          <a:xfrm>
            <a:off x="0" y="477321"/>
            <a:ext cx="18288000" cy="9331072"/>
            <a:chOff x="470888" y="477321"/>
            <a:chExt cx="17343938" cy="9331072"/>
          </a:xfrm>
          <a:solidFill>
            <a:schemeClr val="bg1"/>
          </a:solidFill>
        </p:grpSpPr>
        <p:pic>
          <p:nvPicPr>
            <p:cNvPr id="1005" name="Object 2"/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470888" y="477321"/>
              <a:ext cx="17343938" cy="9331072"/>
            </a:xfrm>
            <a:prstGeom prst="rect">
              <a:avLst/>
            </a:prstGeom>
            <a:grpFill/>
          </p:spPr>
        </p:pic>
      </p:grpSp>
      <p:pic>
        <p:nvPicPr>
          <p:cNvPr id="1016" name="그림 1015"/>
          <p:cNvPicPr>
            <a:picLocks noChangeAspect="1"/>
          </p:cNvPicPr>
          <p:nvPr/>
        </p:nvPicPr>
        <p:blipFill rotWithShape="1">
          <a:blip r:embed="rId4"/>
          <a:srcRect t="21590" r="68680"/>
          <a:stretch>
            <a:fillRect/>
          </a:stretch>
        </p:blipFill>
        <p:spPr>
          <a:xfrm>
            <a:off x="1447800" y="2177716"/>
            <a:ext cx="4419600" cy="5931568"/>
          </a:xfrm>
          <a:prstGeom prst="rect">
            <a:avLst/>
          </a:prstGeom>
          <a:effectLst>
            <a:outerShdw blurRad="50800" dist="38100" dir="2700000" algn="ctr" rotWithShape="0">
              <a:srgbClr val="000000">
                <a:alpha val="40000"/>
              </a:srgbClr>
            </a:outerShdw>
          </a:effectLst>
        </p:spPr>
      </p:pic>
      <p:pic>
        <p:nvPicPr>
          <p:cNvPr id="1017" name="그림 1016"/>
          <p:cNvPicPr>
            <a:picLocks noChangeAspect="1"/>
          </p:cNvPicPr>
          <p:nvPr/>
        </p:nvPicPr>
        <p:blipFill rotWithShape="1">
          <a:blip r:embed="rId5"/>
          <a:srcRect t="15070" b="19960"/>
          <a:stretch>
            <a:fillRect/>
          </a:stretch>
        </p:blipFill>
        <p:spPr>
          <a:xfrm>
            <a:off x="7391400" y="1803417"/>
            <a:ext cx="8991600" cy="6680165"/>
          </a:xfrm>
          <a:prstGeom prst="rect">
            <a:avLst/>
          </a:prstGeom>
          <a:effectLst>
            <a:outerShdw blurRad="50800" dist="38100" dir="2700000" algn="ctr" rotWithShape="0">
              <a:srgbClr val="000000">
                <a:alpha val="40000"/>
              </a:srgbClr>
            </a:outerShdw>
          </a:effectLst>
        </p:spPr>
      </p:pic>
      <p:sp>
        <p:nvSpPr>
          <p:cNvPr id="1020" name="TextBox 14"/>
          <p:cNvSpPr txBox="1"/>
          <p:nvPr/>
        </p:nvSpPr>
        <p:spPr>
          <a:xfrm>
            <a:off x="1447800" y="1243964"/>
            <a:ext cx="3246352" cy="697231"/>
          </a:xfrm>
          <a:prstGeom prst="rect">
            <a:avLst/>
          </a:prstGeom>
          <a:solidFill>
            <a:schemeClr val="bg1"/>
          </a:solidFill>
          <a:ln w="25400">
            <a:solidFill>
              <a:srgbClr val="F7AF9B"/>
            </a:solidFill>
          </a:ln>
          <a:effectLst>
            <a:outerShdw blurRad="50800" dist="38100" dir="2700000" algn="ctr" rotWithShape="0">
              <a:srgbClr val="000000">
                <a:alpha val="40000"/>
              </a:srgbClr>
            </a:outerShdw>
          </a:effec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000">
                <a:solidFill>
                  <a:srgbClr val="790C15"/>
                </a:solidFill>
                <a:latin typeface="나눔스퀘어라운드 Regular"/>
                <a:ea typeface="나눔스퀘어라운드 Regular"/>
                <a:cs typeface="+mn-cs"/>
              </a:rPr>
              <a:t>카테고리 대분류 </a:t>
            </a:r>
            <a:r>
              <a:rPr lang="en-US" altLang="ko-KR" sz="2000">
                <a:solidFill>
                  <a:srgbClr val="790C15"/>
                </a:solidFill>
                <a:latin typeface="나눔스퀘어라운드 Regular"/>
                <a:ea typeface="나눔스퀘어라운드 Regular"/>
                <a:cs typeface="+mn-cs"/>
              </a:rPr>
              <a:t>&gt;</a:t>
            </a:r>
          </a:p>
          <a:p>
            <a:pPr algn="ctr">
              <a:defRPr/>
            </a:pPr>
            <a:r>
              <a:rPr lang="en-US" altLang="ko-KR" sz="2000">
                <a:solidFill>
                  <a:srgbClr val="790C15"/>
                </a:solidFill>
                <a:latin typeface="나눔스퀘어라운드 Regular"/>
                <a:ea typeface="나눔스퀘어라운드 Regular"/>
                <a:cs typeface="+mn-cs"/>
              </a:rPr>
              <a:t>“</a:t>
            </a:r>
            <a:r>
              <a:rPr lang="ko-KR" altLang="en-US" sz="2000">
                <a:solidFill>
                  <a:srgbClr val="790C15"/>
                </a:solidFill>
                <a:latin typeface="나눔스퀘어라운드 Regular"/>
                <a:ea typeface="나눔스퀘어라운드 Regular"/>
                <a:cs typeface="+mn-cs"/>
              </a:rPr>
              <a:t>과일</a:t>
            </a:r>
            <a:r>
              <a:rPr lang="en-US" altLang="ko-KR" sz="2000">
                <a:solidFill>
                  <a:srgbClr val="790C15"/>
                </a:solidFill>
                <a:latin typeface="나눔스퀘어라운드 Regular"/>
                <a:ea typeface="나눔스퀘어라운드 Regular"/>
                <a:cs typeface="+mn-cs"/>
              </a:rPr>
              <a:t>”</a:t>
            </a:r>
            <a:r>
              <a:rPr lang="ko-KR" altLang="en-US" sz="2000">
                <a:solidFill>
                  <a:srgbClr val="790C15"/>
                </a:solidFill>
                <a:latin typeface="나눔스퀘어라운드 Regular"/>
                <a:ea typeface="나눔스퀘어라운드 Regular"/>
                <a:cs typeface="+mn-cs"/>
              </a:rPr>
              <a:t> 카테고리 상품 출력</a:t>
            </a:r>
          </a:p>
        </p:txBody>
      </p:sp>
    </p:spTree>
    <p:extLst>
      <p:ext uri="{BB962C8B-B14F-4D97-AF65-F5344CB8AC3E}">
        <p14:creationId xmlns:p14="http://schemas.microsoft.com/office/powerpoint/2010/main" val="32003702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CCB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4" name="그룹 1001"/>
          <p:cNvGrpSpPr>
            <a:grpSpLocks noGrp="1" noUngrp="1" noMove="1" noResize="1"/>
          </p:cNvGrpSpPr>
          <p:nvPr/>
        </p:nvGrpSpPr>
        <p:grpSpPr>
          <a:xfrm>
            <a:off x="0" y="477321"/>
            <a:ext cx="18288000" cy="9331072"/>
            <a:chOff x="470888" y="477321"/>
            <a:chExt cx="17343938" cy="9331072"/>
          </a:xfrm>
          <a:solidFill>
            <a:schemeClr val="bg1"/>
          </a:solidFill>
        </p:grpSpPr>
        <p:pic>
          <p:nvPicPr>
            <p:cNvPr id="1005" name="Object 2"/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470888" y="477321"/>
              <a:ext cx="17343938" cy="9331072"/>
            </a:xfrm>
            <a:prstGeom prst="rect">
              <a:avLst/>
            </a:prstGeom>
            <a:grpFill/>
          </p:spPr>
        </p:pic>
      </p:grpSp>
      <p:pic>
        <p:nvPicPr>
          <p:cNvPr id="1018" name="그림 1017"/>
          <p:cNvPicPr>
            <a:picLocks noChangeAspect="1"/>
          </p:cNvPicPr>
          <p:nvPr/>
        </p:nvPicPr>
        <p:blipFill rotWithShape="1">
          <a:blip r:embed="rId4"/>
          <a:srcRect t="22390" r="68570"/>
          <a:stretch>
            <a:fillRect/>
          </a:stretch>
        </p:blipFill>
        <p:spPr>
          <a:xfrm>
            <a:off x="1524000" y="2171700"/>
            <a:ext cx="4549140" cy="5943600"/>
          </a:xfrm>
          <a:prstGeom prst="rect">
            <a:avLst/>
          </a:prstGeom>
          <a:effectLst>
            <a:outerShdw blurRad="50800" dist="38100" dir="2700000" algn="ctr" rotWithShape="0">
              <a:srgbClr val="000000">
                <a:alpha val="40000"/>
              </a:srgbClr>
            </a:outerShdw>
          </a:effectLst>
        </p:spPr>
      </p:pic>
      <p:pic>
        <p:nvPicPr>
          <p:cNvPr id="1019" name="그림 1018"/>
          <p:cNvPicPr>
            <a:picLocks noChangeAspect="1"/>
          </p:cNvPicPr>
          <p:nvPr/>
        </p:nvPicPr>
        <p:blipFill rotWithShape="1">
          <a:blip r:embed="rId5"/>
          <a:srcRect l="23710" t="20320" r="19760" b="28800"/>
          <a:stretch>
            <a:fillRect/>
          </a:stretch>
        </p:blipFill>
        <p:spPr>
          <a:xfrm>
            <a:off x="8458200" y="1839860"/>
            <a:ext cx="8534400" cy="6607277"/>
          </a:xfrm>
          <a:prstGeom prst="rect">
            <a:avLst/>
          </a:prstGeom>
          <a:effectLst>
            <a:outerShdw blurRad="50800" dist="38100" dir="2700000" algn="ctr" rotWithShape="0">
              <a:srgbClr val="000000">
                <a:alpha val="40000"/>
              </a:srgbClr>
            </a:outerShdw>
          </a:effectLst>
        </p:spPr>
      </p:pic>
      <p:sp>
        <p:nvSpPr>
          <p:cNvPr id="1020" name="TextBox 14"/>
          <p:cNvSpPr txBox="1"/>
          <p:nvPr/>
        </p:nvSpPr>
        <p:spPr>
          <a:xfrm>
            <a:off x="1447800" y="1028700"/>
            <a:ext cx="3246352" cy="1002030"/>
          </a:xfrm>
          <a:prstGeom prst="rect">
            <a:avLst/>
          </a:prstGeom>
          <a:solidFill>
            <a:schemeClr val="bg1"/>
          </a:solidFill>
          <a:ln w="25400">
            <a:solidFill>
              <a:srgbClr val="F7AF9B"/>
            </a:solidFill>
          </a:ln>
          <a:effectLst>
            <a:outerShdw blurRad="50800" dist="38100" dir="2700000" algn="ctr" rotWithShape="0">
              <a:srgbClr val="000000">
                <a:alpha val="40000"/>
              </a:srgbClr>
            </a:outerShdw>
          </a:effec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000">
                <a:solidFill>
                  <a:srgbClr val="790C15"/>
                </a:solidFill>
                <a:latin typeface="나눔스퀘어라운드 Regular"/>
                <a:ea typeface="나눔스퀘어라운드 Regular"/>
                <a:cs typeface="+mn-cs"/>
              </a:rPr>
              <a:t>카테고리 소분류 </a:t>
            </a:r>
            <a:r>
              <a:rPr lang="en-US" altLang="ko-KR" sz="2000">
                <a:solidFill>
                  <a:srgbClr val="790C15"/>
                </a:solidFill>
                <a:latin typeface="나눔스퀘어라운드 Regular"/>
                <a:ea typeface="나눔스퀘어라운드 Regular"/>
                <a:cs typeface="+mn-cs"/>
              </a:rPr>
              <a:t>&gt;</a:t>
            </a:r>
          </a:p>
          <a:p>
            <a:pPr algn="ctr">
              <a:defRPr/>
            </a:pPr>
            <a:r>
              <a:rPr lang="en-US" altLang="ko-KR" sz="2000">
                <a:solidFill>
                  <a:srgbClr val="790C15"/>
                </a:solidFill>
                <a:latin typeface="나눔스퀘어라운드 Regular"/>
                <a:ea typeface="나눔스퀘어라운드 Regular"/>
                <a:cs typeface="+mn-cs"/>
              </a:rPr>
              <a:t>“</a:t>
            </a:r>
            <a:r>
              <a:rPr lang="ko-KR" altLang="en-US" sz="2000">
                <a:solidFill>
                  <a:srgbClr val="790C15"/>
                </a:solidFill>
                <a:latin typeface="나눔스퀘어라운드 Regular"/>
                <a:ea typeface="나눔스퀘어라운드 Regular"/>
                <a:cs typeface="+mn-cs"/>
              </a:rPr>
              <a:t>딸기</a:t>
            </a:r>
            <a:r>
              <a:rPr lang="en-US" altLang="ko-KR" sz="2000">
                <a:solidFill>
                  <a:srgbClr val="790C15"/>
                </a:solidFill>
                <a:latin typeface="나눔스퀘어라운드 Regular"/>
                <a:ea typeface="나눔스퀘어라운드 Regular"/>
                <a:cs typeface="+mn-cs"/>
              </a:rPr>
              <a:t>/</a:t>
            </a:r>
            <a:r>
              <a:rPr lang="ko-KR" altLang="en-US" sz="2000">
                <a:solidFill>
                  <a:srgbClr val="790C15"/>
                </a:solidFill>
                <a:latin typeface="나눔스퀘어라운드 Regular"/>
                <a:ea typeface="나눔스퀘어라운드 Regular"/>
                <a:cs typeface="+mn-cs"/>
              </a:rPr>
              <a:t>블루베리</a:t>
            </a:r>
            <a:r>
              <a:rPr lang="en-US" altLang="ko-KR" sz="2000">
                <a:solidFill>
                  <a:srgbClr val="790C15"/>
                </a:solidFill>
                <a:latin typeface="나눔스퀘어라운드 Regular"/>
                <a:ea typeface="나눔스퀘어라운드 Regular"/>
                <a:cs typeface="+mn-cs"/>
              </a:rPr>
              <a:t>”</a:t>
            </a:r>
            <a:r>
              <a:rPr lang="ko-KR" altLang="en-US" sz="2000">
                <a:solidFill>
                  <a:srgbClr val="790C15"/>
                </a:solidFill>
                <a:latin typeface="나눔스퀘어라운드 Regular"/>
                <a:ea typeface="나눔스퀘어라운드 Regular"/>
                <a:cs typeface="+mn-cs"/>
              </a:rPr>
              <a:t> 카테고리 상품 출력</a:t>
            </a:r>
          </a:p>
        </p:txBody>
      </p:sp>
    </p:spTree>
    <p:extLst>
      <p:ext uri="{BB962C8B-B14F-4D97-AF65-F5344CB8AC3E}">
        <p14:creationId xmlns:p14="http://schemas.microsoft.com/office/powerpoint/2010/main" val="31946359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ECCB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0888" y="477321"/>
            <a:ext cx="17343938" cy="9331072"/>
            <a:chOff x="470888" y="477321"/>
            <a:chExt cx="17343938" cy="933107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0888" y="477321"/>
              <a:ext cx="17343938" cy="933107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968257" y="8241972"/>
            <a:ext cx="1601686" cy="1323896"/>
            <a:chOff x="15968257" y="8241972"/>
            <a:chExt cx="1601686" cy="132389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968257" y="8241972"/>
              <a:ext cx="1601686" cy="1323896"/>
            </a:xfrm>
            <a:prstGeom prst="rect">
              <a:avLst/>
            </a:prstGeom>
          </p:spPr>
        </p:pic>
      </p:grp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CCA8C8D3-2659-0CD1-E2AA-475E18FAEC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8333361"/>
              </p:ext>
            </p:extLst>
          </p:nvPr>
        </p:nvGraphicFramePr>
        <p:xfrm>
          <a:off x="2121692" y="2513523"/>
          <a:ext cx="14044616" cy="5259955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3511154">
                  <a:extLst>
                    <a:ext uri="{9D8B030D-6E8A-4147-A177-3AD203B41FA5}">
                      <a16:colId xmlns:a16="http://schemas.microsoft.com/office/drawing/2014/main" val="917038026"/>
                    </a:ext>
                  </a:extLst>
                </a:gridCol>
                <a:gridCol w="3511154">
                  <a:extLst>
                    <a:ext uri="{9D8B030D-6E8A-4147-A177-3AD203B41FA5}">
                      <a16:colId xmlns:a16="http://schemas.microsoft.com/office/drawing/2014/main" val="3825469631"/>
                    </a:ext>
                  </a:extLst>
                </a:gridCol>
                <a:gridCol w="3511154">
                  <a:extLst>
                    <a:ext uri="{9D8B030D-6E8A-4147-A177-3AD203B41FA5}">
                      <a16:colId xmlns:a16="http://schemas.microsoft.com/office/drawing/2014/main" val="3217304055"/>
                    </a:ext>
                  </a:extLst>
                </a:gridCol>
                <a:gridCol w="3511154">
                  <a:extLst>
                    <a:ext uri="{9D8B030D-6E8A-4147-A177-3AD203B41FA5}">
                      <a16:colId xmlns:a16="http://schemas.microsoft.com/office/drawing/2014/main" val="3437252857"/>
                    </a:ext>
                  </a:extLst>
                </a:gridCol>
              </a:tblGrid>
              <a:tr h="6734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b="1" dirty="0">
                          <a:solidFill>
                            <a:schemeClr val="bg1"/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칼럼명</a:t>
                      </a:r>
                    </a:p>
                  </a:txBody>
                  <a:tcPr marL="124241" marR="124241" marT="62121" marB="62121" anchor="ctr">
                    <a:lnL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AF9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b="1" dirty="0">
                          <a:solidFill>
                            <a:schemeClr val="bg1"/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데이터타입</a:t>
                      </a:r>
                    </a:p>
                  </a:txBody>
                  <a:tcPr marL="124241" marR="124241" marT="62121" marB="62121" anchor="ctr">
                    <a:lnL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AF9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b="1" dirty="0">
                          <a:solidFill>
                            <a:schemeClr val="bg1"/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제약조건</a:t>
                      </a:r>
                    </a:p>
                  </a:txBody>
                  <a:tcPr marL="124241" marR="124241" marT="62121" marB="62121" anchor="ctr">
                    <a:lnL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AF9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b="1" dirty="0">
                          <a:solidFill>
                            <a:schemeClr val="bg1"/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내용</a:t>
                      </a:r>
                    </a:p>
                  </a:txBody>
                  <a:tcPr marL="124241" marR="124241" marT="62121" marB="62121" anchor="ctr">
                    <a:lnL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AF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255990"/>
                  </a:ext>
                </a:extLst>
              </a:tr>
              <a:tr h="7640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 </a:t>
                      </a:r>
                      <a:r>
                        <a:rPr lang="en-US" altLang="ko-KR" sz="1900" dirty="0" err="1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help_num</a:t>
                      </a:r>
                      <a:endParaRPr lang="ko-KR" altLang="en-US" sz="19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124241" marR="124241" marT="62121" marB="62121" anchor="ctr">
                    <a:lnL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number</a:t>
                      </a:r>
                      <a:endParaRPr lang="ko-KR" altLang="en-US" sz="19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124241" marR="124241" marT="62121" marB="62121" anchor="ctr">
                    <a:lnL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primary key</a:t>
                      </a:r>
                      <a:endParaRPr lang="ko-KR" altLang="en-US" sz="19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124241" marR="124241" marT="62121" marB="62121" anchor="ctr">
                    <a:lnL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시퀀스 번호</a:t>
                      </a:r>
                    </a:p>
                  </a:txBody>
                  <a:tcPr marL="124241" marR="124241" marT="62121" marB="62121" anchor="ctr">
                    <a:lnL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9100129"/>
                  </a:ext>
                </a:extLst>
              </a:tr>
              <a:tr h="7640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dirty="0" err="1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help_type</a:t>
                      </a:r>
                      <a:endParaRPr lang="ko-KR" altLang="en-US" sz="19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124241" marR="124241" marT="62121" marB="62121" anchor="ctr">
                    <a:lnL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9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number</a:t>
                      </a:r>
                      <a:endParaRPr lang="ko-KR" altLang="en-US" sz="19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124241" marR="124241" marT="62121" marB="62121" anchor="ctr">
                    <a:lnL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9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124241" marR="124241" marT="62121" marB="62121" anchor="ctr">
                    <a:lnL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1:1</a:t>
                      </a:r>
                      <a:r>
                        <a:rPr lang="ko-KR" altLang="en-US" sz="19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문의 유형</a:t>
                      </a:r>
                    </a:p>
                  </a:txBody>
                  <a:tcPr marL="124241" marR="124241" marT="62121" marB="62121" anchor="ctr">
                    <a:lnL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9637384"/>
                  </a:ext>
                </a:extLst>
              </a:tr>
              <a:tr h="7663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dirty="0" err="1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help_writer_id</a:t>
                      </a:r>
                      <a:endParaRPr lang="ko-KR" altLang="en-US" sz="19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124241" marR="124241" marT="62121" marB="62121" anchor="ctr">
                    <a:lnL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varchar2(50)</a:t>
                      </a:r>
                      <a:endParaRPr lang="ko-KR" altLang="en-US" sz="19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124241" marR="124241" marT="62121" marB="62121" anchor="ctr">
                    <a:lnL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 references member(user_id) on delete cascade</a:t>
                      </a:r>
                      <a:endParaRPr lang="ko-KR" altLang="en-US" sz="19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124241" marR="124241" marT="62121" marB="62121" anchor="ctr">
                    <a:lnL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1:1 </a:t>
                      </a:r>
                      <a:r>
                        <a:rPr lang="ko-KR" altLang="en-US" sz="19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문의 작성자</a:t>
                      </a:r>
                    </a:p>
                  </a:txBody>
                  <a:tcPr marL="124241" marR="124241" marT="62121" marB="62121" anchor="ctr">
                    <a:lnL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8231820"/>
                  </a:ext>
                </a:extLst>
              </a:tr>
              <a:tr h="7640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 </a:t>
                      </a:r>
                      <a:r>
                        <a:rPr lang="en-US" altLang="ko-KR" sz="1900" dirty="0" err="1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help_date</a:t>
                      </a:r>
                      <a:endParaRPr lang="ko-KR" altLang="en-US" sz="19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124241" marR="124241" marT="62121" marB="62121" anchor="ctr">
                    <a:lnL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date</a:t>
                      </a:r>
                      <a:endParaRPr lang="ko-KR" altLang="en-US" sz="19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124241" marR="124241" marT="62121" marB="62121" anchor="ctr">
                    <a:lnL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not null</a:t>
                      </a:r>
                      <a:endParaRPr lang="ko-KR" altLang="en-US" sz="19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124241" marR="124241" marT="62121" marB="62121" anchor="ctr">
                    <a:lnL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1:1 </a:t>
                      </a:r>
                      <a:r>
                        <a:rPr lang="ko-KR" altLang="en-US" sz="19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문의 작성 날짜</a:t>
                      </a:r>
                    </a:p>
                  </a:txBody>
                  <a:tcPr marL="124241" marR="124241" marT="62121" marB="62121" anchor="ctr">
                    <a:lnL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4499253"/>
                  </a:ext>
                </a:extLst>
              </a:tr>
              <a:tr h="7640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dirty="0" err="1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help_title</a:t>
                      </a:r>
                      <a:endParaRPr lang="ko-KR" altLang="en-US" sz="19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124241" marR="124241" marT="62121" marB="62121" anchor="ctr">
                    <a:lnL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varchar2(100)</a:t>
                      </a:r>
                    </a:p>
                  </a:txBody>
                  <a:tcPr marL="124241" marR="124241" marT="62121" marB="62121" anchor="ctr">
                    <a:lnL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9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124241" marR="124241" marT="62121" marB="62121" anchor="ctr">
                    <a:lnL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1:1 </a:t>
                      </a:r>
                      <a:r>
                        <a:rPr lang="ko-KR" altLang="en-US" sz="19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문의 제목</a:t>
                      </a:r>
                    </a:p>
                  </a:txBody>
                  <a:tcPr marL="124241" marR="124241" marT="62121" marB="62121" anchor="ctr">
                    <a:lnL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4016905"/>
                  </a:ext>
                </a:extLst>
              </a:tr>
              <a:tr h="7640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dirty="0" err="1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Help_content</a:t>
                      </a:r>
                      <a:endParaRPr lang="ko-KR" altLang="en-US" sz="19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124241" marR="124241" marT="62121" marB="62121" anchor="ctr">
                    <a:lnL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varchar2(1000)</a:t>
                      </a:r>
                      <a:endParaRPr lang="ko-KR" altLang="en-US" sz="19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124241" marR="124241" marT="62121" marB="62121" anchor="ctr">
                    <a:lnL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9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124241" marR="124241" marT="62121" marB="62121" anchor="ctr">
                    <a:lnL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1:1 </a:t>
                      </a:r>
                      <a:r>
                        <a:rPr lang="ko-KR" altLang="en-US" sz="19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문의  내용</a:t>
                      </a:r>
                    </a:p>
                  </a:txBody>
                  <a:tcPr marL="124241" marR="124241" marT="62121" marB="62121" anchor="ctr">
                    <a:lnL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5795764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39CA05D0-59EC-8206-7AB0-3D95499B66BB}"/>
              </a:ext>
            </a:extLst>
          </p:cNvPr>
          <p:cNvSpPr txBox="1"/>
          <p:nvPr/>
        </p:nvSpPr>
        <p:spPr>
          <a:xfrm>
            <a:off x="2121692" y="2019300"/>
            <a:ext cx="15328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790C15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1) help</a:t>
            </a:r>
            <a:endParaRPr lang="ko-KR" altLang="en-US" sz="2400" dirty="0">
              <a:solidFill>
                <a:srgbClr val="790C15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C56E87-34E4-479E-D24F-72E46D753503}"/>
              </a:ext>
            </a:extLst>
          </p:cNvPr>
          <p:cNvSpPr txBox="1"/>
          <p:nvPr/>
        </p:nvSpPr>
        <p:spPr>
          <a:xfrm>
            <a:off x="609600" y="638158"/>
            <a:ext cx="58400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rgbClr val="790C1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1:1 </a:t>
            </a:r>
            <a:r>
              <a:rPr lang="ko-KR" altLang="en-US" sz="3200" b="1" dirty="0">
                <a:solidFill>
                  <a:srgbClr val="790C1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문의 게시판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CCB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0888" y="477321"/>
            <a:ext cx="17343938" cy="9331072"/>
            <a:chOff x="470888" y="477321"/>
            <a:chExt cx="17343938" cy="933107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0888" y="477321"/>
              <a:ext cx="17343938" cy="933107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968257" y="8241972"/>
            <a:ext cx="1601686" cy="1323896"/>
            <a:chOff x="15968257" y="8241972"/>
            <a:chExt cx="1601686" cy="132389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968257" y="8241972"/>
              <a:ext cx="1601686" cy="1323896"/>
            </a:xfrm>
            <a:prstGeom prst="rect">
              <a:avLst/>
            </a:prstGeom>
          </p:spPr>
        </p:pic>
      </p:grp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CCA8C8D3-2659-0CD1-E2AA-475E18FAEC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8446362"/>
              </p:ext>
            </p:extLst>
          </p:nvPr>
        </p:nvGraphicFramePr>
        <p:xfrm>
          <a:off x="1923641" y="3158118"/>
          <a:ext cx="14044616" cy="449593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3511154">
                  <a:extLst>
                    <a:ext uri="{9D8B030D-6E8A-4147-A177-3AD203B41FA5}">
                      <a16:colId xmlns:a16="http://schemas.microsoft.com/office/drawing/2014/main" val="917038026"/>
                    </a:ext>
                  </a:extLst>
                </a:gridCol>
                <a:gridCol w="3511154">
                  <a:extLst>
                    <a:ext uri="{9D8B030D-6E8A-4147-A177-3AD203B41FA5}">
                      <a16:colId xmlns:a16="http://schemas.microsoft.com/office/drawing/2014/main" val="3825469631"/>
                    </a:ext>
                  </a:extLst>
                </a:gridCol>
                <a:gridCol w="3511154">
                  <a:extLst>
                    <a:ext uri="{9D8B030D-6E8A-4147-A177-3AD203B41FA5}">
                      <a16:colId xmlns:a16="http://schemas.microsoft.com/office/drawing/2014/main" val="3217304055"/>
                    </a:ext>
                  </a:extLst>
                </a:gridCol>
                <a:gridCol w="3511154">
                  <a:extLst>
                    <a:ext uri="{9D8B030D-6E8A-4147-A177-3AD203B41FA5}">
                      <a16:colId xmlns:a16="http://schemas.microsoft.com/office/drawing/2014/main" val="3437252857"/>
                    </a:ext>
                  </a:extLst>
                </a:gridCol>
              </a:tblGrid>
              <a:tr h="6734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b="1" dirty="0">
                          <a:solidFill>
                            <a:schemeClr val="bg1"/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칼럼명</a:t>
                      </a:r>
                    </a:p>
                  </a:txBody>
                  <a:tcPr marL="124241" marR="124241" marT="62121" marB="62121" anchor="ctr">
                    <a:lnL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AF9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b="1" dirty="0">
                          <a:solidFill>
                            <a:schemeClr val="bg1"/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데이터타입</a:t>
                      </a:r>
                    </a:p>
                  </a:txBody>
                  <a:tcPr marL="124241" marR="124241" marT="62121" marB="62121" anchor="ctr">
                    <a:lnL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AF9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b="1" dirty="0">
                          <a:solidFill>
                            <a:schemeClr val="bg1"/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제약조건</a:t>
                      </a:r>
                    </a:p>
                  </a:txBody>
                  <a:tcPr marL="124241" marR="124241" marT="62121" marB="62121" anchor="ctr">
                    <a:lnL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AF9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b="1" dirty="0">
                          <a:solidFill>
                            <a:schemeClr val="bg1"/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내용</a:t>
                      </a:r>
                    </a:p>
                  </a:txBody>
                  <a:tcPr marL="124241" marR="124241" marT="62121" marB="62121" anchor="ctr">
                    <a:lnL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AF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255990"/>
                  </a:ext>
                </a:extLst>
              </a:tr>
              <a:tr h="764025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900" kern="1200" dirty="0">
                          <a:solidFill>
                            <a:schemeClr val="tx1"/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900" kern="1200" dirty="0" err="1">
                          <a:solidFill>
                            <a:schemeClr val="tx1"/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answer_num</a:t>
                      </a:r>
                      <a:endParaRPr lang="ko-KR" altLang="en-US" sz="1900" kern="1200" dirty="0">
                        <a:solidFill>
                          <a:schemeClr val="tx1"/>
                        </a:solidFill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900" kern="1200" dirty="0">
                          <a:solidFill>
                            <a:schemeClr val="tx1"/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number</a:t>
                      </a:r>
                      <a:endParaRPr lang="ko-KR" altLang="en-US" sz="1900" kern="1200" dirty="0">
                        <a:solidFill>
                          <a:schemeClr val="tx1"/>
                        </a:solidFill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900" kern="1200" dirty="0">
                          <a:solidFill>
                            <a:schemeClr val="tx1"/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primary key</a:t>
                      </a:r>
                      <a:endParaRPr lang="ko-KR" altLang="en-US" sz="1900" kern="1200" dirty="0">
                        <a:solidFill>
                          <a:schemeClr val="tx1"/>
                        </a:solidFill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900" kern="1200" dirty="0">
                          <a:solidFill>
                            <a:schemeClr val="tx1"/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시퀀스 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9100129"/>
                  </a:ext>
                </a:extLst>
              </a:tr>
              <a:tr h="764025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900" kern="1200" dirty="0" err="1">
                          <a:solidFill>
                            <a:schemeClr val="tx1"/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help_num</a:t>
                      </a:r>
                      <a:r>
                        <a:rPr lang="en-US" altLang="ko-KR" sz="1900" kern="1200" dirty="0">
                          <a:solidFill>
                            <a:schemeClr val="tx1"/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 number</a:t>
                      </a:r>
                      <a:endParaRPr lang="ko-KR" altLang="en-US" sz="1900" kern="1200" dirty="0">
                        <a:solidFill>
                          <a:schemeClr val="tx1"/>
                        </a:solidFill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900" kern="1200" dirty="0">
                          <a:solidFill>
                            <a:schemeClr val="tx1"/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number</a:t>
                      </a:r>
                      <a:endParaRPr lang="ko-KR" altLang="en-US" sz="1900" kern="1200" dirty="0">
                        <a:solidFill>
                          <a:schemeClr val="tx1"/>
                        </a:solidFill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900" kern="1200" dirty="0">
                          <a:solidFill>
                            <a:schemeClr val="tx1"/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 references help(</a:t>
                      </a:r>
                      <a:r>
                        <a:rPr lang="en-US" altLang="ko-KR" sz="1900" kern="1200" dirty="0" err="1">
                          <a:solidFill>
                            <a:schemeClr val="tx1"/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help_num</a:t>
                      </a:r>
                      <a:r>
                        <a:rPr lang="en-US" altLang="ko-KR" sz="1900" kern="1200" dirty="0">
                          <a:solidFill>
                            <a:schemeClr val="tx1"/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) on delete cascade</a:t>
                      </a:r>
                      <a:endParaRPr lang="ko-KR" altLang="en-US" sz="1900" kern="1200" dirty="0">
                        <a:solidFill>
                          <a:schemeClr val="tx1"/>
                        </a:solidFill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900" kern="1200" dirty="0">
                          <a:solidFill>
                            <a:schemeClr val="tx1"/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1:1 </a:t>
                      </a:r>
                      <a:r>
                        <a:rPr lang="ko-KR" altLang="en-US" sz="1900" kern="1200" dirty="0">
                          <a:solidFill>
                            <a:schemeClr val="tx1"/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문의 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9637384"/>
                  </a:ext>
                </a:extLst>
              </a:tr>
              <a:tr h="766336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900" kern="1200" dirty="0" err="1">
                          <a:solidFill>
                            <a:schemeClr val="tx1"/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user_id</a:t>
                      </a:r>
                      <a:endParaRPr lang="ko-KR" altLang="en-US" sz="1900" kern="1200" dirty="0">
                        <a:solidFill>
                          <a:schemeClr val="tx1"/>
                        </a:solidFill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900" kern="1200" dirty="0">
                          <a:solidFill>
                            <a:schemeClr val="tx1"/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varchar2(50)</a:t>
                      </a:r>
                      <a:endParaRPr lang="ko-KR" altLang="en-US" sz="1900" kern="1200" dirty="0">
                        <a:solidFill>
                          <a:schemeClr val="tx1"/>
                        </a:solidFill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900" kern="1200" dirty="0">
                          <a:solidFill>
                            <a:schemeClr val="tx1"/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references member(user_id) on delete cascade</a:t>
                      </a:r>
                      <a:endParaRPr lang="ko-KR" altLang="en-US" sz="1900" kern="1200" dirty="0">
                        <a:solidFill>
                          <a:schemeClr val="tx1"/>
                        </a:solidFill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900" kern="1200" dirty="0">
                          <a:solidFill>
                            <a:schemeClr val="tx1"/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작성자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8231820"/>
                  </a:ext>
                </a:extLst>
              </a:tr>
              <a:tr h="764025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900" kern="1200" dirty="0" err="1">
                          <a:solidFill>
                            <a:schemeClr val="tx1"/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answer_content</a:t>
                      </a:r>
                      <a:endParaRPr lang="ko-KR" altLang="en-US" sz="1900" kern="1200" dirty="0">
                        <a:solidFill>
                          <a:schemeClr val="tx1"/>
                        </a:solidFill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900" kern="1200" dirty="0">
                          <a:solidFill>
                            <a:schemeClr val="tx1"/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varchar2(1000)</a:t>
                      </a:r>
                      <a:endParaRPr lang="ko-KR" altLang="en-US" sz="1900" kern="1200" dirty="0">
                        <a:solidFill>
                          <a:schemeClr val="tx1"/>
                        </a:solidFill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900" kern="1200" dirty="0">
                          <a:solidFill>
                            <a:schemeClr val="tx1"/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not null</a:t>
                      </a:r>
                      <a:endParaRPr lang="ko-KR" altLang="en-US" sz="1900" kern="1200" dirty="0">
                        <a:solidFill>
                          <a:schemeClr val="tx1"/>
                        </a:solidFill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900" kern="1200" dirty="0">
                          <a:solidFill>
                            <a:schemeClr val="tx1"/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1:1 </a:t>
                      </a:r>
                      <a:r>
                        <a:rPr lang="ko-KR" altLang="en-US" sz="1900" kern="1200" dirty="0">
                          <a:solidFill>
                            <a:schemeClr val="tx1"/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문의 답글 내용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4499253"/>
                  </a:ext>
                </a:extLst>
              </a:tr>
              <a:tr h="764025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900" kern="1200" dirty="0" err="1">
                          <a:solidFill>
                            <a:schemeClr val="tx1"/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answer_date</a:t>
                      </a:r>
                      <a:endParaRPr lang="ko-KR" altLang="en-US" sz="1900" kern="1200" dirty="0">
                        <a:solidFill>
                          <a:schemeClr val="tx1"/>
                        </a:solidFill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900" kern="1200" dirty="0">
                          <a:solidFill>
                            <a:schemeClr val="tx1"/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date</a:t>
                      </a:r>
                      <a:endParaRPr lang="ko-KR" altLang="en-US" sz="1900" kern="1200" dirty="0">
                        <a:solidFill>
                          <a:schemeClr val="tx1"/>
                        </a:solidFill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900" kern="1200" dirty="0">
                          <a:solidFill>
                            <a:schemeClr val="tx1"/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not null</a:t>
                      </a:r>
                      <a:endParaRPr lang="ko-KR" altLang="en-US" sz="1900" kern="1200" dirty="0">
                        <a:solidFill>
                          <a:schemeClr val="tx1"/>
                        </a:solidFill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900" kern="1200" dirty="0">
                          <a:solidFill>
                            <a:schemeClr val="tx1"/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1:1</a:t>
                      </a:r>
                      <a:r>
                        <a:rPr lang="ko-KR" altLang="en-US" sz="1900" kern="1200" dirty="0">
                          <a:solidFill>
                            <a:schemeClr val="tx1"/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문의 답글 작성 날짜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857381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39CA05D0-59EC-8206-7AB0-3D95499B66BB}"/>
              </a:ext>
            </a:extLst>
          </p:cNvPr>
          <p:cNvSpPr txBox="1"/>
          <p:nvPr/>
        </p:nvSpPr>
        <p:spPr>
          <a:xfrm>
            <a:off x="1923641" y="2667497"/>
            <a:ext cx="16894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790C15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2) answer</a:t>
            </a:r>
            <a:endParaRPr lang="ko-KR" altLang="en-US" sz="2400" dirty="0">
              <a:solidFill>
                <a:srgbClr val="790C15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C56E87-34E4-479E-D24F-72E46D753503}"/>
              </a:ext>
            </a:extLst>
          </p:cNvPr>
          <p:cNvSpPr txBox="1"/>
          <p:nvPr/>
        </p:nvSpPr>
        <p:spPr>
          <a:xfrm>
            <a:off x="609600" y="638158"/>
            <a:ext cx="58400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rgbClr val="790C1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1:1 </a:t>
            </a:r>
            <a:r>
              <a:rPr lang="ko-KR" altLang="en-US" sz="3200" b="1" dirty="0">
                <a:solidFill>
                  <a:srgbClr val="790C1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문의 게시판</a:t>
            </a:r>
          </a:p>
        </p:txBody>
      </p:sp>
    </p:spTree>
    <p:extLst>
      <p:ext uri="{BB962C8B-B14F-4D97-AF65-F5344CB8AC3E}">
        <p14:creationId xmlns:p14="http://schemas.microsoft.com/office/powerpoint/2010/main" val="36351697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CCB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>
            <a:grpSpLocks noGrp="1" noUngrp="1" noRot="1" noMove="1" noResize="1"/>
          </p:cNvGrpSpPr>
          <p:nvPr/>
        </p:nvGrpSpPr>
        <p:grpSpPr>
          <a:xfrm>
            <a:off x="0" y="477321"/>
            <a:ext cx="18288000" cy="9331072"/>
            <a:chOff x="470888" y="477321"/>
            <a:chExt cx="17343938" cy="9331072"/>
          </a:xfrm>
          <a:solidFill>
            <a:schemeClr val="bg1"/>
          </a:solidFill>
        </p:grpSpPr>
        <p:pic>
          <p:nvPicPr>
            <p:cNvPr id="3" name="Object 2"/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70888" y="477321"/>
              <a:ext cx="17343938" cy="9331072"/>
            </a:xfrm>
            <a:prstGeom prst="rect">
              <a:avLst/>
            </a:prstGeom>
            <a:grpFill/>
          </p:spPr>
        </p:pic>
      </p:grpSp>
      <p:pic>
        <p:nvPicPr>
          <p:cNvPr id="37" name="그림 36">
            <a:extLst>
              <a:ext uri="{FF2B5EF4-FFF2-40B4-BE49-F238E27FC236}">
                <a16:creationId xmlns:a16="http://schemas.microsoft.com/office/drawing/2014/main" id="{A4B83F8B-671B-088E-3486-13291FE4519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1181100"/>
            <a:ext cx="9220200" cy="7648889"/>
          </a:xfrm>
          <a:prstGeom prst="rect">
            <a:avLst/>
          </a:prstGeom>
          <a:ln w="12700">
            <a:solidFill>
              <a:srgbClr val="F7AF9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41" name="그룹 40">
            <a:extLst>
              <a:ext uri="{FF2B5EF4-FFF2-40B4-BE49-F238E27FC236}">
                <a16:creationId xmlns:a16="http://schemas.microsoft.com/office/drawing/2014/main" id="{1E0601EF-97C9-7399-2D89-E0E6A174135E}"/>
              </a:ext>
            </a:extLst>
          </p:cNvPr>
          <p:cNvGrpSpPr/>
          <p:nvPr/>
        </p:nvGrpSpPr>
        <p:grpSpPr>
          <a:xfrm>
            <a:off x="12104575" y="2552700"/>
            <a:ext cx="5380833" cy="923330"/>
            <a:chOff x="8415802" y="1655630"/>
            <a:chExt cx="3310564" cy="923330"/>
          </a:xfrm>
        </p:grpSpPr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20F016C4-51EC-BA08-0FF2-B4CDF924B7DD}"/>
                </a:ext>
              </a:extLst>
            </p:cNvPr>
            <p:cNvCxnSpPr>
              <a:cxnSpLocks/>
            </p:cNvCxnSpPr>
            <p:nvPr/>
          </p:nvCxnSpPr>
          <p:spPr>
            <a:xfrm>
              <a:off x="8415802" y="1884230"/>
              <a:ext cx="629611" cy="0"/>
            </a:xfrm>
            <a:prstGeom prst="straightConnector1">
              <a:avLst/>
            </a:prstGeom>
            <a:noFill/>
            <a:ln w="12700" cap="flat" cmpd="sng" algn="ctr">
              <a:solidFill>
                <a:srgbClr val="F7AF9B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4F6520C-3BA7-50F6-41D0-E6FB7D479399}"/>
                </a:ext>
              </a:extLst>
            </p:cNvPr>
            <p:cNvSpPr txBox="1"/>
            <p:nvPr/>
          </p:nvSpPr>
          <p:spPr>
            <a:xfrm>
              <a:off x="8563355" y="1655630"/>
              <a:ext cx="316301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790C15"/>
                  </a:solidFill>
                  <a:effectLst/>
                  <a:uLnTx/>
                  <a:uFillTx/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전체 또는 문의 유형에 따라 </a:t>
              </a:r>
              <a:endParaRPr kumimoji="0" lang="en-US" altLang="ko-KR" sz="2000" b="0" i="0" u="none" strike="noStrike" kern="0" cap="none" spc="0" normalizeH="0" baseline="0" noProof="0" dirty="0">
                <a:ln>
                  <a:noFill/>
                </a:ln>
                <a:solidFill>
                  <a:srgbClr val="790C15"/>
                </a:solidFill>
                <a:effectLst/>
                <a:uLnTx/>
                <a:uFillTx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790C15"/>
                  </a:solidFill>
                  <a:effectLst/>
                  <a:uLnTx/>
                  <a:uFillTx/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문의글을 볼 수 있음</a:t>
              </a:r>
            </a:p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790C15"/>
                </a:solidFill>
                <a:effectLst/>
                <a:uLnTx/>
                <a:uFillTx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02488622-92E3-A5E4-A7B5-9E43EA8AF9B0}"/>
              </a:ext>
            </a:extLst>
          </p:cNvPr>
          <p:cNvGrpSpPr/>
          <p:nvPr/>
        </p:nvGrpSpPr>
        <p:grpSpPr>
          <a:xfrm>
            <a:off x="12622349" y="4554180"/>
            <a:ext cx="5172988" cy="707886"/>
            <a:chOff x="7671667" y="2998761"/>
            <a:chExt cx="3796056" cy="707886"/>
          </a:xfrm>
        </p:grpSpPr>
        <p:cxnSp>
          <p:nvCxnSpPr>
            <p:cNvPr id="45" name="직선 화살표 연결선 44">
              <a:extLst>
                <a:ext uri="{FF2B5EF4-FFF2-40B4-BE49-F238E27FC236}">
                  <a16:creationId xmlns:a16="http://schemas.microsoft.com/office/drawing/2014/main" id="{210489E5-3864-D913-D1FB-731F31EB57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671667" y="3344624"/>
              <a:ext cx="782842" cy="0"/>
            </a:xfrm>
            <a:prstGeom prst="straightConnector1">
              <a:avLst/>
            </a:prstGeom>
            <a:ln w="12700">
              <a:solidFill>
                <a:srgbClr val="F7AF9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B06E474A-07F2-1DAE-5EA6-183431638207}"/>
                </a:ext>
              </a:extLst>
            </p:cNvPr>
            <p:cNvSpPr txBox="1"/>
            <p:nvPr/>
          </p:nvSpPr>
          <p:spPr>
            <a:xfrm>
              <a:off x="8450398" y="2998761"/>
              <a:ext cx="301732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R="0" lvl="0" indent="0" algn="ctr" fontAlgn="auto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000" b="0" i="0" u="none" strike="noStrike" kern="0" cap="none" spc="0" normalizeH="0" baseline="0">
                  <a:ln>
                    <a:noFill/>
                  </a:ln>
                  <a:solidFill>
                    <a:srgbClr val="790C15"/>
                  </a:solidFill>
                  <a:effectLst/>
                  <a:uLnTx/>
                  <a:uFillTx/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defRPr>
              </a:lvl1pPr>
            </a:lstStyle>
            <a:p>
              <a:r>
                <a:rPr lang="ko-KR" altLang="en-US" dirty="0"/>
                <a:t>구매자 </a:t>
              </a:r>
              <a:r>
                <a:rPr lang="en-US" altLang="ko-KR" dirty="0"/>
                <a:t>&amp; </a:t>
              </a:r>
              <a:r>
                <a:rPr lang="ko-KR" altLang="en-US" dirty="0"/>
                <a:t>판매자로 로그인 했을 때</a:t>
              </a:r>
              <a:endParaRPr lang="en-US" altLang="ko-KR" dirty="0"/>
            </a:p>
            <a:p>
              <a:r>
                <a:rPr lang="ko-KR" altLang="en-US" dirty="0"/>
                <a:t>작성하기 활성화</a:t>
              </a:r>
            </a:p>
          </p:txBody>
        </p:sp>
      </p:grpSp>
      <p:grpSp>
        <p:nvGrpSpPr>
          <p:cNvPr id="969" name="그룹 968">
            <a:extLst>
              <a:ext uri="{FF2B5EF4-FFF2-40B4-BE49-F238E27FC236}">
                <a16:creationId xmlns:a16="http://schemas.microsoft.com/office/drawing/2014/main" id="{C4279709-3B55-2F75-3F25-5588A0CC7846}"/>
              </a:ext>
            </a:extLst>
          </p:cNvPr>
          <p:cNvGrpSpPr/>
          <p:nvPr/>
        </p:nvGrpSpPr>
        <p:grpSpPr>
          <a:xfrm>
            <a:off x="10914798" y="6539029"/>
            <a:ext cx="5548703" cy="2079385"/>
            <a:chOff x="7872064" y="4716347"/>
            <a:chExt cx="3906989" cy="1464150"/>
          </a:xfrm>
        </p:grpSpPr>
        <p:grpSp>
          <p:nvGrpSpPr>
            <p:cNvPr id="970" name="그룹 969">
              <a:extLst>
                <a:ext uri="{FF2B5EF4-FFF2-40B4-BE49-F238E27FC236}">
                  <a16:creationId xmlns:a16="http://schemas.microsoft.com/office/drawing/2014/main" id="{664869A8-A3F2-C70D-AA5C-D2EFB7F8D472}"/>
                </a:ext>
              </a:extLst>
            </p:cNvPr>
            <p:cNvGrpSpPr/>
            <p:nvPr/>
          </p:nvGrpSpPr>
          <p:grpSpPr>
            <a:xfrm>
              <a:off x="8846839" y="5682056"/>
              <a:ext cx="2932214" cy="498441"/>
              <a:chOff x="16514445" y="2698368"/>
              <a:chExt cx="2932214" cy="498441"/>
            </a:xfrm>
          </p:grpSpPr>
          <p:cxnSp>
            <p:nvCxnSpPr>
              <p:cNvPr id="973" name="직선 화살표 연결선 972">
                <a:extLst>
                  <a:ext uri="{FF2B5EF4-FFF2-40B4-BE49-F238E27FC236}">
                    <a16:creationId xmlns:a16="http://schemas.microsoft.com/office/drawing/2014/main" id="{77284E5B-85D1-BA3D-48F5-B169AF01E5E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514445" y="2882722"/>
                <a:ext cx="729131" cy="0"/>
              </a:xfrm>
              <a:prstGeom prst="straightConnector1">
                <a:avLst/>
              </a:prstGeom>
              <a:ln w="12700">
                <a:solidFill>
                  <a:srgbClr val="F7AF9B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74" name="TextBox 973">
                <a:extLst>
                  <a:ext uri="{FF2B5EF4-FFF2-40B4-BE49-F238E27FC236}">
                    <a16:creationId xmlns:a16="http://schemas.microsoft.com/office/drawing/2014/main" id="{B452BDF1-D31E-FB36-4E0F-C13676CEB79F}"/>
                  </a:ext>
                </a:extLst>
              </p:cNvPr>
              <p:cNvSpPr txBox="1"/>
              <p:nvPr/>
            </p:nvSpPr>
            <p:spPr>
              <a:xfrm>
                <a:off x="17012007" y="2698368"/>
                <a:ext cx="2434652" cy="498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000" dirty="0">
                    <a:solidFill>
                      <a:srgbClr val="790C15"/>
                    </a:solidFill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rPr>
                  <a:t>문의 답변이 달리면</a:t>
                </a:r>
                <a:endParaRPr lang="en-US" altLang="ko-KR" sz="2000" dirty="0">
                  <a:solidFill>
                    <a:srgbClr val="790C15"/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endParaRPr>
              </a:p>
              <a:p>
                <a:pPr algn="ctr"/>
                <a:r>
                  <a:rPr lang="ko-KR" altLang="en-US" sz="2000" dirty="0">
                    <a:solidFill>
                      <a:srgbClr val="790C15"/>
                    </a:solidFill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rPr>
                  <a:t>답변완료로 변경</a:t>
                </a:r>
              </a:p>
            </p:txBody>
          </p:sp>
        </p:grpSp>
        <p:cxnSp>
          <p:nvCxnSpPr>
            <p:cNvPr id="971" name="직선 연결선 970">
              <a:extLst>
                <a:ext uri="{FF2B5EF4-FFF2-40B4-BE49-F238E27FC236}">
                  <a16:creationId xmlns:a16="http://schemas.microsoft.com/office/drawing/2014/main" id="{A18F6D98-4F08-D471-7C44-AF68BA5D60D6}"/>
                </a:ext>
              </a:extLst>
            </p:cNvPr>
            <p:cNvCxnSpPr>
              <a:stCxn id="972" idx="2"/>
            </p:cNvCxnSpPr>
            <p:nvPr/>
          </p:nvCxnSpPr>
          <p:spPr>
            <a:xfrm>
              <a:off x="8846839" y="5427584"/>
              <a:ext cx="0" cy="438826"/>
            </a:xfrm>
            <a:prstGeom prst="line">
              <a:avLst/>
            </a:prstGeom>
            <a:ln w="12700">
              <a:solidFill>
                <a:srgbClr val="F7AF9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72" name="그림 971">
              <a:extLst>
                <a:ext uri="{FF2B5EF4-FFF2-40B4-BE49-F238E27FC236}">
                  <a16:creationId xmlns:a16="http://schemas.microsoft.com/office/drawing/2014/main" id="{A7D29712-0F8E-B65C-73BF-7419680BDEC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872064" y="4716347"/>
              <a:ext cx="1949550" cy="711237"/>
            </a:xfrm>
            <a:prstGeom prst="rect">
              <a:avLst/>
            </a:prstGeom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pic>
        <p:nvPicPr>
          <p:cNvPr id="976" name="그림 975">
            <a:extLst>
              <a:ext uri="{FF2B5EF4-FFF2-40B4-BE49-F238E27FC236}">
                <a16:creationId xmlns:a16="http://schemas.microsoft.com/office/drawing/2014/main" id="{4A41DB75-EEA4-56C4-3BED-BBA27E5B105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90340" y="1215718"/>
            <a:ext cx="7664844" cy="101605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979" name="직선 연결선 978">
            <a:extLst>
              <a:ext uri="{FF2B5EF4-FFF2-40B4-BE49-F238E27FC236}">
                <a16:creationId xmlns:a16="http://schemas.microsoft.com/office/drawing/2014/main" id="{7628E946-A17C-503A-25FF-728693D0AAAC}"/>
              </a:ext>
            </a:extLst>
          </p:cNvPr>
          <p:cNvCxnSpPr>
            <a:cxnSpLocks/>
          </p:cNvCxnSpPr>
          <p:nvPr/>
        </p:nvCxnSpPr>
        <p:spPr>
          <a:xfrm>
            <a:off x="12102641" y="2231770"/>
            <a:ext cx="0" cy="549530"/>
          </a:xfrm>
          <a:prstGeom prst="line">
            <a:avLst/>
          </a:prstGeom>
          <a:ln w="12700">
            <a:solidFill>
              <a:srgbClr val="F7AF9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87" name="그림 986">
            <a:extLst>
              <a:ext uri="{FF2B5EF4-FFF2-40B4-BE49-F238E27FC236}">
                <a16:creationId xmlns:a16="http://schemas.microsoft.com/office/drawing/2014/main" id="{957067B8-D00A-DF19-584C-676D56F8CDD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168" t="69213" r="3413" b="13225"/>
          <a:stretch/>
        </p:blipFill>
        <p:spPr>
          <a:xfrm>
            <a:off x="10414787" y="4341006"/>
            <a:ext cx="2001660" cy="106317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88" name="직사각형 987">
            <a:extLst>
              <a:ext uri="{FF2B5EF4-FFF2-40B4-BE49-F238E27FC236}">
                <a16:creationId xmlns:a16="http://schemas.microsoft.com/office/drawing/2014/main" id="{08977130-D46E-D7F8-F875-F8F6B170856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949339" y="9101530"/>
            <a:ext cx="4235923" cy="4322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rgbClr val="790C1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1:1</a:t>
            </a:r>
            <a:r>
              <a:rPr lang="ko-KR" altLang="en-US" sz="2400" dirty="0">
                <a:solidFill>
                  <a:srgbClr val="790C1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문의 리스트</a:t>
            </a:r>
          </a:p>
        </p:txBody>
      </p:sp>
    </p:spTree>
    <p:extLst>
      <p:ext uri="{BB962C8B-B14F-4D97-AF65-F5344CB8AC3E}">
        <p14:creationId xmlns:p14="http://schemas.microsoft.com/office/powerpoint/2010/main" val="795655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CCB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>
            <a:grpSpLocks noGrp="1" noUngrp="1" noRot="1" noMove="1" noResize="1"/>
          </p:cNvGrpSpPr>
          <p:nvPr/>
        </p:nvGrpSpPr>
        <p:grpSpPr>
          <a:xfrm>
            <a:off x="0" y="477321"/>
            <a:ext cx="18288000" cy="9331072"/>
            <a:chOff x="470888" y="477321"/>
            <a:chExt cx="17343938" cy="9331072"/>
          </a:xfrm>
          <a:solidFill>
            <a:schemeClr val="bg1"/>
          </a:solidFill>
        </p:grpSpPr>
        <p:pic>
          <p:nvPicPr>
            <p:cNvPr id="3" name="Object 2"/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0888" y="477321"/>
              <a:ext cx="17343938" cy="9331072"/>
            </a:xfrm>
            <a:prstGeom prst="rect">
              <a:avLst/>
            </a:prstGeom>
            <a:grpFill/>
          </p:spPr>
        </p:pic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578D0955-537F-CBF9-CB76-C4BEE6CB6145}"/>
              </a:ext>
            </a:extLst>
          </p:cNvPr>
          <p:cNvGrpSpPr/>
          <p:nvPr/>
        </p:nvGrpSpPr>
        <p:grpSpPr>
          <a:xfrm>
            <a:off x="10822006" y="4995301"/>
            <a:ext cx="5812037" cy="1592997"/>
            <a:chOff x="11942563" y="4686300"/>
            <a:chExt cx="5812037" cy="1592997"/>
          </a:xfrm>
        </p:grpSpPr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8EDA19DF-7384-834C-8D75-E2CA46B0519F}"/>
                </a:ext>
              </a:extLst>
            </p:cNvPr>
            <p:cNvCxnSpPr>
              <a:cxnSpLocks/>
            </p:cNvCxnSpPr>
            <p:nvPr/>
          </p:nvCxnSpPr>
          <p:spPr>
            <a:xfrm>
              <a:off x="11942563" y="5710119"/>
              <a:ext cx="1035511" cy="0"/>
            </a:xfrm>
            <a:prstGeom prst="straightConnector1">
              <a:avLst/>
            </a:prstGeom>
            <a:ln w="12700">
              <a:solidFill>
                <a:srgbClr val="F7AF9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C22397C-B0E3-0647-8C0D-2288159A9198}"/>
                </a:ext>
              </a:extLst>
            </p:cNvPr>
            <p:cNvSpPr txBox="1"/>
            <p:nvPr/>
          </p:nvSpPr>
          <p:spPr>
            <a:xfrm>
              <a:off x="12649200" y="5448300"/>
              <a:ext cx="51054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>
                  <a:solidFill>
                    <a:srgbClr val="790C15"/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이미지 업로드 시 파일명과 </a:t>
              </a:r>
              <a:endParaRPr lang="en-US" altLang="ko-KR" sz="2400" dirty="0">
                <a:solidFill>
                  <a:srgbClr val="790C15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  <a:p>
              <a:pPr algn="ctr"/>
              <a:r>
                <a:rPr lang="ko-KR" altLang="en-US" sz="2400" dirty="0">
                  <a:solidFill>
                    <a:srgbClr val="790C15"/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이미지 미리보기</a:t>
              </a:r>
            </a:p>
          </p:txBody>
        </p: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F1379561-A381-A327-45F3-05D2D995B81C}"/>
                </a:ext>
              </a:extLst>
            </p:cNvPr>
            <p:cNvCxnSpPr>
              <a:cxnSpLocks/>
            </p:cNvCxnSpPr>
            <p:nvPr/>
          </p:nvCxnSpPr>
          <p:spPr>
            <a:xfrm>
              <a:off x="11942563" y="4686300"/>
              <a:ext cx="0" cy="1023819"/>
            </a:xfrm>
            <a:prstGeom prst="line">
              <a:avLst/>
            </a:prstGeom>
            <a:ln w="12700">
              <a:solidFill>
                <a:srgbClr val="F7AF9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819A5220-09F7-2E61-FD2B-832662E23E6A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914400" y="703593"/>
            <a:ext cx="6553200" cy="8758345"/>
            <a:chOff x="914400" y="703593"/>
            <a:chExt cx="6553200" cy="875834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AABAC302-9F25-BE77-43BD-15A42C1E9F8D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14400" y="703593"/>
              <a:ext cx="6553200" cy="8021304"/>
            </a:xfrm>
            <a:prstGeom prst="rect">
              <a:avLst/>
            </a:prstGeom>
            <a:ln w="12700">
              <a:solidFill>
                <a:srgbClr val="F7AF9B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F2E6D379-4809-AC86-2E90-34591307FFF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073039" y="9029700"/>
              <a:ext cx="4235923" cy="43223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dirty="0">
                  <a:solidFill>
                    <a:srgbClr val="790C15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1:1 </a:t>
              </a:r>
              <a:r>
                <a:rPr lang="ko-KR" altLang="en-US" sz="2400" dirty="0">
                  <a:solidFill>
                    <a:srgbClr val="790C15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문의글 작성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D075FE52-2779-4148-650F-1BFD67C59A28}"/>
              </a:ext>
            </a:extLst>
          </p:cNvPr>
          <p:cNvGrpSpPr/>
          <p:nvPr/>
        </p:nvGrpSpPr>
        <p:grpSpPr>
          <a:xfrm>
            <a:off x="8882507" y="7221694"/>
            <a:ext cx="7696200" cy="1503204"/>
            <a:chOff x="9144000" y="7221693"/>
            <a:chExt cx="7696200" cy="1503204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56EA6CBD-5A8D-9005-B69F-5FE73F26C0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5505"/>
            <a:stretch/>
          </p:blipFill>
          <p:spPr>
            <a:xfrm>
              <a:off x="9144000" y="7221693"/>
              <a:ext cx="2802298" cy="1503204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7987CA6-4672-A342-0A60-B563E0824B38}"/>
                </a:ext>
              </a:extLst>
            </p:cNvPr>
            <p:cNvSpPr txBox="1"/>
            <p:nvPr/>
          </p:nvSpPr>
          <p:spPr>
            <a:xfrm>
              <a:off x="13670048" y="7604912"/>
              <a:ext cx="317015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rgbClr val="790C15"/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작성하기 버튼 </a:t>
              </a:r>
              <a:r>
                <a:rPr lang="en-US" altLang="ko-KR" sz="2000" dirty="0">
                  <a:solidFill>
                    <a:srgbClr val="790C15"/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&gt; </a:t>
              </a:r>
            </a:p>
            <a:p>
              <a:pPr algn="ctr"/>
              <a:r>
                <a:rPr lang="ko-KR" altLang="en-US" sz="2000" dirty="0">
                  <a:solidFill>
                    <a:srgbClr val="790C15"/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작성한 폼 내용 제출</a:t>
              </a:r>
              <a:r>
                <a:rPr lang="en-US" altLang="ko-KR" sz="2000" dirty="0">
                  <a:solidFill>
                    <a:srgbClr val="790C15"/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(submit)</a:t>
              </a:r>
              <a:endParaRPr lang="ko-KR" altLang="en-US" sz="2000" dirty="0">
                <a:solidFill>
                  <a:srgbClr val="790C15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</p:txBody>
        </p:sp>
        <p:cxnSp>
          <p:nvCxnSpPr>
            <p:cNvPr id="8" name="직선 화살표 연결선 7">
              <a:extLst>
                <a:ext uri="{FF2B5EF4-FFF2-40B4-BE49-F238E27FC236}">
                  <a16:creationId xmlns:a16="http://schemas.microsoft.com/office/drawing/2014/main" id="{BC2AACD3-25BD-BA8D-FA8C-53397FDF4D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386032" y="7952412"/>
              <a:ext cx="1058464" cy="0"/>
            </a:xfrm>
            <a:prstGeom prst="straightConnector1">
              <a:avLst/>
            </a:prstGeom>
            <a:ln w="12700">
              <a:solidFill>
                <a:srgbClr val="F7AF9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2FC17105-AF03-DE06-362F-382BDC3D49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15400" y="952500"/>
            <a:ext cx="7047785" cy="4018821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535492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CCB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>
            <a:grpSpLocks noGrp="1" noUngrp="1" noRot="1" noMove="1" noResize="1"/>
          </p:cNvGrpSpPr>
          <p:nvPr/>
        </p:nvGrpSpPr>
        <p:grpSpPr>
          <a:xfrm>
            <a:off x="0" y="477321"/>
            <a:ext cx="18288000" cy="9331072"/>
            <a:chOff x="470888" y="477321"/>
            <a:chExt cx="17343938" cy="9331072"/>
          </a:xfrm>
          <a:solidFill>
            <a:schemeClr val="bg1"/>
          </a:solidFill>
        </p:grpSpPr>
        <p:pic>
          <p:nvPicPr>
            <p:cNvPr id="3" name="Object 2"/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70888" y="477321"/>
              <a:ext cx="17343938" cy="9331072"/>
            </a:xfrm>
            <a:prstGeom prst="rect">
              <a:avLst/>
            </a:prstGeom>
            <a:grpFill/>
          </p:spPr>
        </p:pic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D14DE6B4-121A-E5D7-2C59-7D1BCB6A9BC5}"/>
              </a:ext>
            </a:extLst>
          </p:cNvPr>
          <p:cNvGrpSpPr/>
          <p:nvPr/>
        </p:nvGrpSpPr>
        <p:grpSpPr>
          <a:xfrm>
            <a:off x="9525000" y="4737259"/>
            <a:ext cx="7857107" cy="4261956"/>
            <a:chOff x="8796967" y="3016347"/>
            <a:chExt cx="7857107" cy="4261956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98723FE-329F-FE8D-AE21-5CEF46F03E48}"/>
                </a:ext>
              </a:extLst>
            </p:cNvPr>
            <p:cNvSpPr txBox="1"/>
            <p:nvPr/>
          </p:nvSpPr>
          <p:spPr>
            <a:xfrm>
              <a:off x="11408921" y="6570417"/>
              <a:ext cx="294273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rgbClr val="790C15"/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삭제하기 버튼 </a:t>
              </a:r>
              <a:r>
                <a:rPr lang="en-US" altLang="ko-KR" sz="2000" dirty="0">
                  <a:solidFill>
                    <a:srgbClr val="790C15"/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&gt; </a:t>
              </a:r>
            </a:p>
            <a:p>
              <a:pPr algn="ctr"/>
              <a:r>
                <a:rPr lang="ko-KR" altLang="en-US" sz="2000" dirty="0">
                  <a:solidFill>
                    <a:srgbClr val="790C15"/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모달창 띄워서 문의 삭제</a:t>
              </a: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2F2DA8D0-23C8-FA63-DBB3-8EC0F64FF880}"/>
                </a:ext>
              </a:extLst>
            </p:cNvPr>
            <p:cNvGrpSpPr/>
            <p:nvPr/>
          </p:nvGrpSpPr>
          <p:grpSpPr>
            <a:xfrm>
              <a:off x="10371041" y="5753100"/>
              <a:ext cx="1035511" cy="1023819"/>
              <a:chOff x="10363200" y="6134100"/>
              <a:chExt cx="1035511" cy="1023819"/>
            </a:xfrm>
          </p:grpSpPr>
          <p:cxnSp>
            <p:nvCxnSpPr>
              <p:cNvPr id="2" name="직선 화살표 연결선 1">
                <a:extLst>
                  <a:ext uri="{FF2B5EF4-FFF2-40B4-BE49-F238E27FC236}">
                    <a16:creationId xmlns:a16="http://schemas.microsoft.com/office/drawing/2014/main" id="{EC374F50-3F7B-0484-8599-D44A824219F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363200" y="7157919"/>
                <a:ext cx="1035511" cy="0"/>
              </a:xfrm>
              <a:prstGeom prst="straightConnector1">
                <a:avLst/>
              </a:prstGeom>
              <a:ln w="12700">
                <a:solidFill>
                  <a:srgbClr val="F7AF9B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" name="직선 연결선 3">
                <a:extLst>
                  <a:ext uri="{FF2B5EF4-FFF2-40B4-BE49-F238E27FC236}">
                    <a16:creationId xmlns:a16="http://schemas.microsoft.com/office/drawing/2014/main" id="{5A9D4BC3-AF0F-F7B9-AF47-B50BFAC3321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363200" y="6134100"/>
                <a:ext cx="0" cy="1023819"/>
              </a:xfrm>
              <a:prstGeom prst="line">
                <a:avLst/>
              </a:prstGeom>
              <a:ln w="12700">
                <a:solidFill>
                  <a:srgbClr val="F7AF9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8F1D5143-884A-875F-6F43-B717286554B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615" b="89560" l="7126" r="90575">
                          <a14:foregroundMark x1="8506" y1="27747" x2="7241" y2="42582"/>
                          <a14:foregroundMark x1="90575" y1="21703" x2="90230" y2="29396"/>
                          <a14:foregroundMark x1="24138" y1="45330" x2="74483" y2="42033"/>
                          <a14:foregroundMark x1="74483" y1="42033" x2="77011" y2="42582"/>
                          <a14:foregroundMark x1="44138" y1="28846" x2="53103" y2="30220"/>
                          <a14:foregroundMark x1="53103" y1="30220" x2="52989" y2="30220"/>
                          <a14:foregroundMark x1="48161" y1="30495" x2="55172" y2="25275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796967" y="3016347"/>
              <a:ext cx="7857107" cy="332287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052D84A-54D9-CC64-A028-B6253BC669C4}"/>
              </a:ext>
            </a:extLst>
          </p:cNvPr>
          <p:cNvGrpSpPr/>
          <p:nvPr/>
        </p:nvGrpSpPr>
        <p:grpSpPr>
          <a:xfrm>
            <a:off x="812254" y="1286498"/>
            <a:ext cx="8369417" cy="7712717"/>
            <a:chOff x="698383" y="1333500"/>
            <a:chExt cx="8369417" cy="7712717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FCB9AB10-C3A4-5800-2CE1-403FAE4D75FE}"/>
                </a:ext>
              </a:extLst>
            </p:cNvPr>
            <p:cNvSpPr>
              <a:spLocks/>
            </p:cNvSpPr>
            <p:nvPr/>
          </p:nvSpPr>
          <p:spPr>
            <a:xfrm>
              <a:off x="698383" y="8613979"/>
              <a:ext cx="8369417" cy="43223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dirty="0">
                  <a:solidFill>
                    <a:srgbClr val="790C15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1:1</a:t>
              </a:r>
              <a:r>
                <a:rPr lang="ko-KR" altLang="en-US" sz="2400" dirty="0">
                  <a:solidFill>
                    <a:srgbClr val="790C15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문의글 상세보기</a:t>
              </a:r>
              <a:endParaRPr lang="en-US" altLang="ko-KR" sz="2400" dirty="0">
                <a:solidFill>
                  <a:srgbClr val="790C1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  <a:p>
              <a:pPr algn="ctr"/>
              <a:r>
                <a:rPr lang="ko-KR" altLang="en-US" sz="2400" dirty="0">
                  <a:solidFill>
                    <a:srgbClr val="790C15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구매자</a:t>
              </a:r>
              <a:r>
                <a:rPr lang="en-US" altLang="ko-KR" sz="2400" dirty="0">
                  <a:solidFill>
                    <a:srgbClr val="790C15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&amp;</a:t>
              </a:r>
              <a:r>
                <a:rPr lang="ko-KR" altLang="en-US" sz="2400" dirty="0">
                  <a:solidFill>
                    <a:srgbClr val="790C15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판매자 로그인</a:t>
              </a:r>
            </a:p>
          </p:txBody>
        </p: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28F7F6B0-1D1E-CAE4-9B5E-A1336AEDBEC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98383" y="1333500"/>
              <a:ext cx="8268125" cy="6617040"/>
            </a:xfrm>
            <a:prstGeom prst="rect">
              <a:avLst/>
            </a:prstGeom>
            <a:ln w="12700">
              <a:solidFill>
                <a:srgbClr val="F7AF9B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9E73B9C-61F8-214D-C082-D621A7E6FE39}"/>
              </a:ext>
            </a:extLst>
          </p:cNvPr>
          <p:cNvGrpSpPr/>
          <p:nvPr/>
        </p:nvGrpSpPr>
        <p:grpSpPr>
          <a:xfrm>
            <a:off x="10896600" y="2954763"/>
            <a:ext cx="6148141" cy="1223874"/>
            <a:chOff x="11073059" y="2714029"/>
            <a:chExt cx="6148141" cy="1223874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6BA2FBB3-8EC4-F093-0351-87393EB71774}"/>
                </a:ext>
              </a:extLst>
            </p:cNvPr>
            <p:cNvGrpSpPr/>
            <p:nvPr/>
          </p:nvGrpSpPr>
          <p:grpSpPr>
            <a:xfrm>
              <a:off x="11073059" y="2714029"/>
              <a:ext cx="1035511" cy="1023819"/>
              <a:chOff x="11653324" y="7457295"/>
              <a:chExt cx="1035511" cy="1023819"/>
            </a:xfrm>
          </p:grpSpPr>
          <p:cxnSp>
            <p:nvCxnSpPr>
              <p:cNvPr id="10" name="직선 화살표 연결선 9">
                <a:extLst>
                  <a:ext uri="{FF2B5EF4-FFF2-40B4-BE49-F238E27FC236}">
                    <a16:creationId xmlns:a16="http://schemas.microsoft.com/office/drawing/2014/main" id="{A2081CD5-FA50-E319-D826-90726AE01C4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653324" y="8481114"/>
                <a:ext cx="1035511" cy="0"/>
              </a:xfrm>
              <a:prstGeom prst="straightConnector1">
                <a:avLst/>
              </a:prstGeom>
              <a:ln w="12700">
                <a:solidFill>
                  <a:srgbClr val="F7AF9B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직선 연결선 11">
                <a:extLst>
                  <a:ext uri="{FF2B5EF4-FFF2-40B4-BE49-F238E27FC236}">
                    <a16:creationId xmlns:a16="http://schemas.microsoft.com/office/drawing/2014/main" id="{48A94E1B-88DB-E213-6AF2-1CE552EAC14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653324" y="7457295"/>
                <a:ext cx="0" cy="1023819"/>
              </a:xfrm>
              <a:prstGeom prst="line">
                <a:avLst/>
              </a:prstGeom>
              <a:ln w="12700">
                <a:solidFill>
                  <a:srgbClr val="F7AF9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64F72BB-6C2F-9F28-472F-A4B5682ED111}"/>
                </a:ext>
              </a:extLst>
            </p:cNvPr>
            <p:cNvSpPr txBox="1"/>
            <p:nvPr/>
          </p:nvSpPr>
          <p:spPr>
            <a:xfrm>
              <a:off x="12018680" y="3537793"/>
              <a:ext cx="52025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rgbClr val="790C15"/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구매자</a:t>
              </a:r>
              <a:r>
                <a:rPr lang="en-US" altLang="ko-KR" sz="2000" dirty="0">
                  <a:solidFill>
                    <a:srgbClr val="790C15"/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&amp;</a:t>
              </a:r>
              <a:r>
                <a:rPr lang="ko-KR" altLang="en-US" sz="2000" dirty="0">
                  <a:solidFill>
                    <a:srgbClr val="790C15"/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판매자일 경우  수정</a:t>
              </a:r>
              <a:r>
                <a:rPr lang="en-US" altLang="ko-KR" sz="2000" dirty="0">
                  <a:solidFill>
                    <a:srgbClr val="790C15"/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,</a:t>
              </a:r>
              <a:r>
                <a:rPr lang="ko-KR" altLang="en-US" sz="2000" dirty="0">
                  <a:solidFill>
                    <a:srgbClr val="790C15"/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삭제  버튼 활성화</a:t>
              </a:r>
            </a:p>
          </p:txBody>
        </p:sp>
      </p:grpSp>
      <p:pic>
        <p:nvPicPr>
          <p:cNvPr id="22" name="그림 21">
            <a:extLst>
              <a:ext uri="{FF2B5EF4-FFF2-40B4-BE49-F238E27FC236}">
                <a16:creationId xmlns:a16="http://schemas.microsoft.com/office/drawing/2014/main" id="{9603E650-5A2A-4669-4EFF-30E11BAAC25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92633" y="1257497"/>
            <a:ext cx="4437848" cy="169726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659356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CCB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>
            <a:grpSpLocks noGrp="1" noUngrp="1" noRot="1" noMove="1" noResize="1"/>
          </p:cNvGrpSpPr>
          <p:nvPr/>
        </p:nvGrpSpPr>
        <p:grpSpPr>
          <a:xfrm>
            <a:off x="0" y="477321"/>
            <a:ext cx="18288000" cy="9331072"/>
            <a:chOff x="470888" y="477321"/>
            <a:chExt cx="17343938" cy="9331072"/>
          </a:xfrm>
          <a:solidFill>
            <a:schemeClr val="bg1"/>
          </a:solidFill>
        </p:grpSpPr>
        <p:pic>
          <p:nvPicPr>
            <p:cNvPr id="3" name="Object 2"/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70888" y="477321"/>
              <a:ext cx="17343938" cy="9331072"/>
            </a:xfrm>
            <a:prstGeom prst="rect">
              <a:avLst/>
            </a:prstGeom>
            <a:grpFill/>
          </p:spPr>
        </p:pic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5103960F-5949-39E7-93F3-4218CF95F785}"/>
              </a:ext>
            </a:extLst>
          </p:cNvPr>
          <p:cNvGrpSpPr/>
          <p:nvPr/>
        </p:nvGrpSpPr>
        <p:grpSpPr>
          <a:xfrm>
            <a:off x="8991600" y="3955664"/>
            <a:ext cx="8504152" cy="1952988"/>
            <a:chOff x="8534400" y="3771900"/>
            <a:chExt cx="8504152" cy="1952988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086655B7-44F2-D38A-9B36-93DCEE7351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534400" y="3771900"/>
              <a:ext cx="3537788" cy="195298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778C9D2-E11C-D4E2-CDDD-8F0F0C59D4B4}"/>
                </a:ext>
              </a:extLst>
            </p:cNvPr>
            <p:cNvSpPr txBox="1"/>
            <p:nvPr/>
          </p:nvSpPr>
          <p:spPr>
            <a:xfrm>
              <a:off x="13868400" y="4394451"/>
              <a:ext cx="317015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rgbClr val="790C15"/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수정하기 버튼 </a:t>
              </a:r>
              <a:r>
                <a:rPr lang="en-US" altLang="ko-KR" sz="2000" dirty="0">
                  <a:solidFill>
                    <a:srgbClr val="790C15"/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&gt; </a:t>
              </a:r>
            </a:p>
            <a:p>
              <a:pPr algn="ctr"/>
              <a:r>
                <a:rPr lang="ko-KR" altLang="en-US" sz="2000" dirty="0">
                  <a:solidFill>
                    <a:srgbClr val="790C15"/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수정한 폼 내용 제출</a:t>
              </a:r>
              <a:r>
                <a:rPr lang="en-US" altLang="ko-KR" sz="2000" dirty="0">
                  <a:solidFill>
                    <a:srgbClr val="790C15"/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(submit)</a:t>
              </a:r>
              <a:endParaRPr lang="ko-KR" altLang="en-US" sz="2000" dirty="0">
                <a:solidFill>
                  <a:srgbClr val="790C15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</p:txBody>
        </p:sp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5F9B9A44-D848-7177-2851-BCCF9A6671C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496800" y="4731136"/>
              <a:ext cx="1058464" cy="0"/>
            </a:xfrm>
            <a:prstGeom prst="straightConnector1">
              <a:avLst/>
            </a:prstGeom>
            <a:ln w="12700">
              <a:solidFill>
                <a:srgbClr val="F7AF9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57254C8E-9D0E-6397-411A-AD35098C1E6A}"/>
              </a:ext>
            </a:extLst>
          </p:cNvPr>
          <p:cNvSpPr>
            <a:spLocks/>
          </p:cNvSpPr>
          <p:nvPr/>
        </p:nvSpPr>
        <p:spPr>
          <a:xfrm>
            <a:off x="591081" y="9151923"/>
            <a:ext cx="7287061" cy="4322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rgbClr val="790C1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1:1</a:t>
            </a:r>
            <a:r>
              <a:rPr lang="ko-KR" altLang="en-US" sz="2400" dirty="0">
                <a:solidFill>
                  <a:srgbClr val="790C1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문의글 수정</a:t>
            </a:r>
            <a:endParaRPr lang="en-US" altLang="ko-KR" sz="2400" dirty="0">
              <a:solidFill>
                <a:srgbClr val="790C15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09732A2-F06F-2771-0199-AE1AE854FA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1081" y="936626"/>
            <a:ext cx="7287061" cy="7991065"/>
          </a:xfrm>
          <a:prstGeom prst="rect">
            <a:avLst/>
          </a:prstGeom>
          <a:ln w="12700">
            <a:solidFill>
              <a:srgbClr val="F7AF9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645152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CCB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001">
            <a:extLst>
              <a:ext uri="{FF2B5EF4-FFF2-40B4-BE49-F238E27FC236}">
                <a16:creationId xmlns:a16="http://schemas.microsoft.com/office/drawing/2014/main" id="{630A7E78-2CB1-2AE8-6AE6-5F69614965BA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0" y="477321"/>
            <a:ext cx="18288000" cy="9331072"/>
            <a:chOff x="470888" y="477321"/>
            <a:chExt cx="17343938" cy="9331072"/>
          </a:xfrm>
          <a:solidFill>
            <a:schemeClr val="bg1"/>
          </a:solidFill>
        </p:grpSpPr>
        <p:pic>
          <p:nvPicPr>
            <p:cNvPr id="4" name="Object 2">
              <a:extLst>
                <a:ext uri="{FF2B5EF4-FFF2-40B4-BE49-F238E27FC236}">
                  <a16:creationId xmlns:a16="http://schemas.microsoft.com/office/drawing/2014/main" id="{F97B5502-426D-3D46-34D5-19854C1A3D27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70888" y="477321"/>
              <a:ext cx="17343938" cy="9331072"/>
            </a:xfrm>
            <a:prstGeom prst="rect">
              <a:avLst/>
            </a:prstGeom>
            <a:grpFill/>
          </p:spPr>
        </p:pic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FB660663-D8E4-F2FD-840B-249D6FF88DEA}"/>
              </a:ext>
            </a:extLst>
          </p:cNvPr>
          <p:cNvGrpSpPr/>
          <p:nvPr/>
        </p:nvGrpSpPr>
        <p:grpSpPr>
          <a:xfrm>
            <a:off x="7924800" y="3069285"/>
            <a:ext cx="10257930" cy="2501081"/>
            <a:chOff x="7763143" y="7106995"/>
            <a:chExt cx="10257930" cy="2501081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1EB542F7-31FE-FBE0-6359-6102C0D580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615" b="89560" l="7126" r="90575">
                          <a14:foregroundMark x1="8506" y1="27747" x2="7241" y2="42582"/>
                          <a14:foregroundMark x1="90575" y1="21703" x2="90230" y2="29396"/>
                          <a14:foregroundMark x1="24138" y1="45330" x2="74483" y2="42033"/>
                          <a14:foregroundMark x1="74483" y1="42033" x2="77011" y2="42582"/>
                          <a14:foregroundMark x1="44138" y1="28846" x2="53103" y2="30220"/>
                          <a14:foregroundMark x1="53103" y1="30220" x2="52989" y2="30220"/>
                          <a14:foregroundMark x1="48161" y1="30495" x2="55172" y2="25275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763143" y="7106995"/>
              <a:ext cx="5977855" cy="2501081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A3BF1AC-436B-EFE4-F645-C4046FB5760A}"/>
                </a:ext>
              </a:extLst>
            </p:cNvPr>
            <p:cNvSpPr txBox="1"/>
            <p:nvPr/>
          </p:nvSpPr>
          <p:spPr>
            <a:xfrm>
              <a:off x="14468743" y="8095368"/>
              <a:ext cx="355233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rgbClr val="790C15"/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삭제하기 버튼 </a:t>
              </a:r>
              <a:r>
                <a:rPr lang="en-US" altLang="ko-KR" sz="2000" dirty="0">
                  <a:solidFill>
                    <a:srgbClr val="790C15"/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&gt; </a:t>
              </a:r>
            </a:p>
            <a:p>
              <a:pPr algn="ctr"/>
              <a:r>
                <a:rPr lang="ko-KR" altLang="en-US" sz="2000" dirty="0">
                  <a:solidFill>
                    <a:srgbClr val="790C15"/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모달창 띄워서 문의 삭제</a:t>
              </a:r>
            </a:p>
          </p:txBody>
        </p:sp>
        <p:cxnSp>
          <p:nvCxnSpPr>
            <p:cNvPr id="23" name="직선 화살표 연결선 22">
              <a:extLst>
                <a:ext uri="{FF2B5EF4-FFF2-40B4-BE49-F238E27FC236}">
                  <a16:creationId xmlns:a16="http://schemas.microsoft.com/office/drawing/2014/main" id="{88E5680F-F7DF-229B-8F7C-69B94F72DBC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601006" y="8422333"/>
              <a:ext cx="1058464" cy="0"/>
            </a:xfrm>
            <a:prstGeom prst="straightConnector1">
              <a:avLst/>
            </a:prstGeom>
            <a:ln w="12700">
              <a:solidFill>
                <a:srgbClr val="F7AF9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4022A9A4-86FB-FB0F-E8AC-419766D6A028}"/>
              </a:ext>
            </a:extLst>
          </p:cNvPr>
          <p:cNvGrpSpPr/>
          <p:nvPr/>
        </p:nvGrpSpPr>
        <p:grpSpPr>
          <a:xfrm>
            <a:off x="8281336" y="1314221"/>
            <a:ext cx="7415303" cy="1310270"/>
            <a:chOff x="8205698" y="1039138"/>
            <a:chExt cx="7415303" cy="1310270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7E07752F-9582-6692-3B4D-BFA06D69F6CC}"/>
                </a:ext>
              </a:extLst>
            </p:cNvPr>
            <p:cNvGrpSpPr/>
            <p:nvPr/>
          </p:nvGrpSpPr>
          <p:grpSpPr>
            <a:xfrm>
              <a:off x="10752070" y="1494218"/>
              <a:ext cx="4868931" cy="400110"/>
              <a:chOff x="11140845" y="1440686"/>
              <a:chExt cx="4868931" cy="400110"/>
            </a:xfrm>
          </p:grpSpPr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93DBB9C-F7A3-9A55-A932-7BA2714C2EB0}"/>
                  </a:ext>
                </a:extLst>
              </p:cNvPr>
              <p:cNvSpPr txBox="1"/>
              <p:nvPr/>
            </p:nvSpPr>
            <p:spPr>
              <a:xfrm>
                <a:off x="12199310" y="1440686"/>
                <a:ext cx="381046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000" dirty="0">
                    <a:solidFill>
                      <a:srgbClr val="790C15"/>
                    </a:solidFill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rPr>
                  <a:t>관리자일 경우 삭제 버튼 활성화</a:t>
                </a:r>
              </a:p>
            </p:txBody>
          </p:sp>
          <p:cxnSp>
            <p:nvCxnSpPr>
              <p:cNvPr id="19" name="직선 화살표 연결선 18">
                <a:extLst>
                  <a:ext uri="{FF2B5EF4-FFF2-40B4-BE49-F238E27FC236}">
                    <a16:creationId xmlns:a16="http://schemas.microsoft.com/office/drawing/2014/main" id="{3E9C84CD-1568-0820-8DAB-D8C59514374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140845" y="1671519"/>
                <a:ext cx="1058464" cy="0"/>
              </a:xfrm>
              <a:prstGeom prst="straightConnector1">
                <a:avLst/>
              </a:prstGeom>
              <a:ln w="12700">
                <a:solidFill>
                  <a:srgbClr val="F7AF9B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9ED66103-E5A1-9961-1574-FDCD3C7721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8489" r="6101" b="4974"/>
            <a:stretch/>
          </p:blipFill>
          <p:spPr>
            <a:xfrm>
              <a:off x="8205698" y="1039138"/>
              <a:ext cx="2133601" cy="131027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9E956ECF-AD6F-15E0-EAE5-24C61D246848}"/>
              </a:ext>
            </a:extLst>
          </p:cNvPr>
          <p:cNvGrpSpPr/>
          <p:nvPr/>
        </p:nvGrpSpPr>
        <p:grpSpPr>
          <a:xfrm>
            <a:off x="8242846" y="5683023"/>
            <a:ext cx="9628127" cy="3422877"/>
            <a:chOff x="7924800" y="5763897"/>
            <a:chExt cx="9628127" cy="3422877"/>
          </a:xfrm>
        </p:grpSpPr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F313F1C8-C01A-00FE-3C6D-9C6F6FE95833}"/>
                </a:ext>
              </a:extLst>
            </p:cNvPr>
            <p:cNvGrpSpPr/>
            <p:nvPr/>
          </p:nvGrpSpPr>
          <p:grpSpPr>
            <a:xfrm>
              <a:off x="9144000" y="7962900"/>
              <a:ext cx="1035511" cy="1023819"/>
              <a:chOff x="13426938" y="7268831"/>
              <a:chExt cx="1035511" cy="1023819"/>
            </a:xfrm>
          </p:grpSpPr>
          <p:cxnSp>
            <p:nvCxnSpPr>
              <p:cNvPr id="46" name="직선 화살표 연결선 45">
                <a:extLst>
                  <a:ext uri="{FF2B5EF4-FFF2-40B4-BE49-F238E27FC236}">
                    <a16:creationId xmlns:a16="http://schemas.microsoft.com/office/drawing/2014/main" id="{7EE2B5E2-0ABF-AFA3-8737-2CA7033D6C7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426938" y="8292650"/>
                <a:ext cx="1035511" cy="0"/>
              </a:xfrm>
              <a:prstGeom prst="straightConnector1">
                <a:avLst/>
              </a:prstGeom>
              <a:ln w="12700">
                <a:solidFill>
                  <a:srgbClr val="F7AF9B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연결선 46">
                <a:extLst>
                  <a:ext uri="{FF2B5EF4-FFF2-40B4-BE49-F238E27FC236}">
                    <a16:creationId xmlns:a16="http://schemas.microsoft.com/office/drawing/2014/main" id="{B7CCB77D-D323-C000-F082-091F97B738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426938" y="7268831"/>
                <a:ext cx="0" cy="1023819"/>
              </a:xfrm>
              <a:prstGeom prst="line">
                <a:avLst/>
              </a:prstGeom>
              <a:ln w="12700">
                <a:solidFill>
                  <a:srgbClr val="F7AF9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E434A58D-3529-3956-FA17-4B52011313AE}"/>
                </a:ext>
              </a:extLst>
            </p:cNvPr>
            <p:cNvSpPr txBox="1"/>
            <p:nvPr/>
          </p:nvSpPr>
          <p:spPr>
            <a:xfrm>
              <a:off x="10195080" y="8786664"/>
              <a:ext cx="381046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rgbClr val="790C15"/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관리자일 경우 댓글 입력 활성화</a:t>
              </a:r>
            </a:p>
          </p:txBody>
        </p:sp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B28D9E4F-2703-4A2D-8916-D63380DF28A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924800" y="5763897"/>
              <a:ext cx="9628127" cy="227520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98C5336C-6C50-27AF-AF4E-54405C66907A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29188" y="1174385"/>
            <a:ext cx="7264773" cy="8032639"/>
            <a:chOff x="529188" y="1174385"/>
            <a:chExt cx="7264773" cy="8032639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40C28A90-2BE3-C1A3-5D9F-A7268E7647B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29188" y="8774786"/>
              <a:ext cx="7264772" cy="43223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dirty="0">
                  <a:solidFill>
                    <a:srgbClr val="790C15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1:1</a:t>
              </a:r>
              <a:r>
                <a:rPr lang="ko-KR" altLang="en-US" sz="2400" dirty="0">
                  <a:solidFill>
                    <a:srgbClr val="790C15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문의글 상세보기</a:t>
              </a:r>
              <a:endParaRPr lang="en-US" altLang="ko-KR" sz="2400" dirty="0">
                <a:solidFill>
                  <a:srgbClr val="790C1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  <a:p>
              <a:pPr algn="ctr"/>
              <a:r>
                <a:rPr lang="ko-KR" altLang="en-US" sz="2400" dirty="0">
                  <a:solidFill>
                    <a:srgbClr val="790C15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관리자 로그인</a:t>
              </a:r>
            </a:p>
          </p:txBody>
        </p: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D1271D47-F088-DF88-8452-B12FFE102AA0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29188" y="1174385"/>
              <a:ext cx="7264773" cy="7093315"/>
            </a:xfrm>
            <a:prstGeom prst="rect">
              <a:avLst/>
            </a:prstGeom>
            <a:ln w="12700">
              <a:solidFill>
                <a:srgbClr val="F7AF9B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36579545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eccb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0888" y="477321"/>
            <a:ext cx="17343938" cy="9331072"/>
            <a:chOff x="470888" y="477321"/>
            <a:chExt cx="17343938" cy="933107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470888" y="477321"/>
              <a:ext cx="17343938" cy="933107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125879" y="1010917"/>
            <a:ext cx="6426160" cy="127266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3608298" y="5656039"/>
            <a:ext cx="3701927" cy="3546398"/>
            <a:chOff x="13608298" y="5656039"/>
            <a:chExt cx="3701927" cy="354639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 rot="21060000">
              <a:off x="13608298" y="5656039"/>
              <a:ext cx="3701927" cy="354639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80243" y="1989485"/>
            <a:ext cx="3714286" cy="3714286"/>
            <a:chOff x="1180243" y="1989485"/>
            <a:chExt cx="3714286" cy="371428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1180243" y="1989485"/>
              <a:ext cx="3714286" cy="3714286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3357626" y="3435541"/>
            <a:ext cx="3460467" cy="992343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805007" y="4679668"/>
            <a:ext cx="2019058" cy="992344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6781354" y="3509350"/>
            <a:ext cx="2375574" cy="823297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7007069" y="4766334"/>
            <a:ext cx="7827002" cy="3499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4902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CCB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001">
            <a:extLst>
              <a:ext uri="{FF2B5EF4-FFF2-40B4-BE49-F238E27FC236}">
                <a16:creationId xmlns:a16="http://schemas.microsoft.com/office/drawing/2014/main" id="{630A7E78-2CB1-2AE8-6AE6-5F69614965BA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0" y="477321"/>
            <a:ext cx="18288000" cy="9331072"/>
            <a:chOff x="470888" y="477321"/>
            <a:chExt cx="17343938" cy="9331072"/>
          </a:xfrm>
          <a:solidFill>
            <a:schemeClr val="bg1"/>
          </a:solidFill>
        </p:grpSpPr>
        <p:pic>
          <p:nvPicPr>
            <p:cNvPr id="4" name="Object 2">
              <a:extLst>
                <a:ext uri="{FF2B5EF4-FFF2-40B4-BE49-F238E27FC236}">
                  <a16:creationId xmlns:a16="http://schemas.microsoft.com/office/drawing/2014/main" id="{F97B5502-426D-3D46-34D5-19854C1A3D27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70888" y="477321"/>
              <a:ext cx="17343938" cy="9331072"/>
            </a:xfrm>
            <a:prstGeom prst="rect">
              <a:avLst/>
            </a:prstGeom>
            <a:grpFill/>
          </p:spPr>
        </p:pic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9E956ECF-AD6F-15E0-EAE5-24C61D246848}"/>
              </a:ext>
            </a:extLst>
          </p:cNvPr>
          <p:cNvGrpSpPr/>
          <p:nvPr/>
        </p:nvGrpSpPr>
        <p:grpSpPr>
          <a:xfrm>
            <a:off x="8233162" y="2280391"/>
            <a:ext cx="5418795" cy="1056395"/>
            <a:chOff x="9144000" y="8162330"/>
            <a:chExt cx="5418795" cy="1056395"/>
          </a:xfrm>
        </p:grpSpPr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F313F1C8-C01A-00FE-3C6D-9C6F6FE95833}"/>
                </a:ext>
              </a:extLst>
            </p:cNvPr>
            <p:cNvGrpSpPr/>
            <p:nvPr/>
          </p:nvGrpSpPr>
          <p:grpSpPr>
            <a:xfrm>
              <a:off x="9144000" y="8162330"/>
              <a:ext cx="1035511" cy="577109"/>
              <a:chOff x="13426938" y="7468261"/>
              <a:chExt cx="1035511" cy="577109"/>
            </a:xfrm>
          </p:grpSpPr>
          <p:cxnSp>
            <p:nvCxnSpPr>
              <p:cNvPr id="46" name="직선 화살표 연결선 45">
                <a:extLst>
                  <a:ext uri="{FF2B5EF4-FFF2-40B4-BE49-F238E27FC236}">
                    <a16:creationId xmlns:a16="http://schemas.microsoft.com/office/drawing/2014/main" id="{7EE2B5E2-0ABF-AFA3-8737-2CA7033D6C7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426938" y="8034194"/>
                <a:ext cx="1035511" cy="0"/>
              </a:xfrm>
              <a:prstGeom prst="straightConnector1">
                <a:avLst/>
              </a:prstGeom>
              <a:ln w="12700">
                <a:solidFill>
                  <a:srgbClr val="F7AF9B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연결선 46">
                <a:extLst>
                  <a:ext uri="{FF2B5EF4-FFF2-40B4-BE49-F238E27FC236}">
                    <a16:creationId xmlns:a16="http://schemas.microsoft.com/office/drawing/2014/main" id="{B7CCB77D-D323-C000-F082-091F97B738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426938" y="7468261"/>
                <a:ext cx="0" cy="577109"/>
              </a:xfrm>
              <a:prstGeom prst="line">
                <a:avLst/>
              </a:prstGeom>
              <a:ln w="12700">
                <a:solidFill>
                  <a:srgbClr val="F7AF9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E434A58D-3529-3956-FA17-4B52011313AE}"/>
                </a:ext>
              </a:extLst>
            </p:cNvPr>
            <p:cNvSpPr txBox="1"/>
            <p:nvPr/>
          </p:nvSpPr>
          <p:spPr>
            <a:xfrm>
              <a:off x="10054838" y="8510839"/>
              <a:ext cx="450795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rgbClr val="790C15"/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답글 있을 경우 입력란 비활성화하고 </a:t>
              </a:r>
            </a:p>
            <a:p>
              <a:pPr algn="ctr"/>
              <a:r>
                <a:rPr lang="ko-KR" altLang="en-US" sz="2000" dirty="0">
                  <a:solidFill>
                    <a:srgbClr val="790C15"/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댓글 활성화</a:t>
              </a: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62CE79AB-3A5D-F22D-FEC2-0B2DF8E39E9B}"/>
              </a:ext>
            </a:extLst>
          </p:cNvPr>
          <p:cNvGrpSpPr/>
          <p:nvPr/>
        </p:nvGrpSpPr>
        <p:grpSpPr>
          <a:xfrm>
            <a:off x="7726416" y="3687844"/>
            <a:ext cx="10066955" cy="3072700"/>
            <a:chOff x="7696200" y="3736101"/>
            <a:chExt cx="10066955" cy="3072700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7E07752F-9582-6692-3B4D-BFA06D69F6CC}"/>
                </a:ext>
              </a:extLst>
            </p:cNvPr>
            <p:cNvGrpSpPr/>
            <p:nvPr/>
          </p:nvGrpSpPr>
          <p:grpSpPr>
            <a:xfrm rot="10800000">
              <a:off x="7696200" y="4918508"/>
              <a:ext cx="5036410" cy="707886"/>
              <a:chOff x="10809674" y="1317578"/>
              <a:chExt cx="5036410" cy="707886"/>
            </a:xfrm>
          </p:grpSpPr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93DBB9C-F7A3-9A55-A932-7BA2714C2EB0}"/>
                  </a:ext>
                </a:extLst>
              </p:cNvPr>
              <p:cNvSpPr txBox="1"/>
              <p:nvPr/>
            </p:nvSpPr>
            <p:spPr>
              <a:xfrm flipV="1">
                <a:off x="11731286" y="1317578"/>
                <a:ext cx="4114798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000" dirty="0">
                    <a:solidFill>
                      <a:srgbClr val="790C15"/>
                    </a:solidFill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rPr>
                  <a:t>수정하기 버튼 </a:t>
                </a:r>
                <a:r>
                  <a:rPr lang="en-US" altLang="ko-KR" sz="2000" dirty="0">
                    <a:solidFill>
                      <a:srgbClr val="790C15"/>
                    </a:solidFill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rPr>
                  <a:t>&gt; </a:t>
                </a:r>
              </a:p>
              <a:p>
                <a:pPr algn="ctr"/>
                <a:r>
                  <a:rPr lang="ko-KR" altLang="en-US" sz="2000" dirty="0">
                    <a:solidFill>
                      <a:srgbClr val="790C15"/>
                    </a:solidFill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rPr>
                  <a:t>모달창 띄워서 문의 답글 수정</a:t>
                </a:r>
              </a:p>
            </p:txBody>
          </p:sp>
          <p:cxnSp>
            <p:nvCxnSpPr>
              <p:cNvPr id="19" name="직선 화살표 연결선 18">
                <a:extLst>
                  <a:ext uri="{FF2B5EF4-FFF2-40B4-BE49-F238E27FC236}">
                    <a16:creationId xmlns:a16="http://schemas.microsoft.com/office/drawing/2014/main" id="{3E9C84CD-1568-0820-8DAB-D8C59514374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809674" y="1676244"/>
                <a:ext cx="1058464" cy="0"/>
              </a:xfrm>
              <a:prstGeom prst="straightConnector1">
                <a:avLst/>
              </a:prstGeom>
              <a:ln w="12700">
                <a:solidFill>
                  <a:srgbClr val="F7AF9B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C096A55D-1D61-620D-A3A2-A2DEDC8791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8087" b="92308" l="4988" r="93796">
                          <a14:foregroundMark x1="17883" y1="15385" x2="80900" y2="20118"/>
                          <a14:foregroundMark x1="18491" y1="8876" x2="26886" y2="56016"/>
                          <a14:foregroundMark x1="11314" y1="11834" x2="18735" y2="64300"/>
                          <a14:foregroundMark x1="7908" y1="8284" x2="5109" y2="71006"/>
                          <a14:foregroundMark x1="8516" y1="12426" x2="16302" y2="70414"/>
                          <a14:foregroundMark x1="19951" y1="81854" x2="79562" y2="53057"/>
                          <a14:foregroundMark x1="59732" y1="82446" x2="75669" y2="75937"/>
                          <a14:foregroundMark x1="92336" y1="11440" x2="87956" y2="56805"/>
                          <a14:foregroundMark x1="78224" y1="21696" x2="84550" y2="74753"/>
                          <a14:foregroundMark x1="34672" y1="45365" x2="93917" y2="42604"/>
                          <a14:foregroundMark x1="14477" y1="92308" x2="87105" y2="90138"/>
                          <a14:backgroundMark x1="2798" y1="4931" x2="730" y2="16568"/>
                        </a14:backgroundRemoval>
                      </a14:imgEffect>
                    </a14:imgLayer>
                  </a14:imgProps>
                </a:ext>
              </a:extLst>
            </a:blip>
            <a:srcRect l="4025" r="4318"/>
            <a:stretch/>
          </p:blipFill>
          <p:spPr>
            <a:xfrm>
              <a:off x="13197041" y="3736101"/>
              <a:ext cx="4566114" cy="30727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592479C9-EA19-E8AE-B2B0-A2A169C1A903}"/>
              </a:ext>
            </a:extLst>
          </p:cNvPr>
          <p:cNvGrpSpPr/>
          <p:nvPr/>
        </p:nvGrpSpPr>
        <p:grpSpPr>
          <a:xfrm>
            <a:off x="7751403" y="7193035"/>
            <a:ext cx="10041968" cy="2016440"/>
            <a:chOff x="7863854" y="7452347"/>
            <a:chExt cx="10041968" cy="2016440"/>
          </a:xfrm>
        </p:grpSpPr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FB660663-D8E4-F2FD-840B-249D6FF88DEA}"/>
                </a:ext>
              </a:extLst>
            </p:cNvPr>
            <p:cNvGrpSpPr/>
            <p:nvPr/>
          </p:nvGrpSpPr>
          <p:grpSpPr>
            <a:xfrm>
              <a:off x="13677206" y="8106624"/>
              <a:ext cx="4228616" cy="707886"/>
              <a:chOff x="13601006" y="8074833"/>
              <a:chExt cx="4228616" cy="707886"/>
            </a:xfrm>
          </p:grpSpPr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A3BF1AC-436B-EFE4-F645-C4046FB5760A}"/>
                  </a:ext>
                </a:extLst>
              </p:cNvPr>
              <p:cNvSpPr txBox="1"/>
              <p:nvPr/>
            </p:nvSpPr>
            <p:spPr>
              <a:xfrm>
                <a:off x="14659470" y="8074833"/>
                <a:ext cx="3170152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000" dirty="0">
                    <a:solidFill>
                      <a:srgbClr val="790C15"/>
                    </a:solidFill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rPr>
                  <a:t>삭제하기 버튼 </a:t>
                </a:r>
                <a:r>
                  <a:rPr lang="en-US" altLang="ko-KR" sz="2000" dirty="0">
                    <a:solidFill>
                      <a:srgbClr val="790C15"/>
                    </a:solidFill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rPr>
                  <a:t>&gt; </a:t>
                </a:r>
              </a:p>
              <a:p>
                <a:pPr algn="ctr"/>
                <a:r>
                  <a:rPr lang="ko-KR" altLang="en-US" sz="2000" dirty="0">
                    <a:solidFill>
                      <a:srgbClr val="790C15"/>
                    </a:solidFill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rPr>
                  <a:t>모달창 띄워서 문의 삭제</a:t>
                </a:r>
              </a:p>
            </p:txBody>
          </p:sp>
          <p:cxnSp>
            <p:nvCxnSpPr>
              <p:cNvPr id="23" name="직선 화살표 연결선 22">
                <a:extLst>
                  <a:ext uri="{FF2B5EF4-FFF2-40B4-BE49-F238E27FC236}">
                    <a16:creationId xmlns:a16="http://schemas.microsoft.com/office/drawing/2014/main" id="{88E5680F-F7DF-229B-8F7C-69B94F72DBC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3601006" y="8422333"/>
                <a:ext cx="1058464" cy="0"/>
              </a:xfrm>
              <a:prstGeom prst="straightConnector1">
                <a:avLst/>
              </a:prstGeom>
              <a:ln w="12700">
                <a:solidFill>
                  <a:srgbClr val="F7AF9B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7FE64D1C-761A-50C4-C82C-19F03EE31F5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9894" b="92933" l="1654" r="98601">
                          <a14:foregroundMark x1="92252" y1="31745" x2="96196" y2="32468"/>
                          <a14:foregroundMark x1="19338" y1="18375" x2="91801" y2="31662"/>
                          <a14:foregroundMark x1="9033" y1="11661" x2="7506" y2="39223"/>
                          <a14:foregroundMark x1="7506" y1="39223" x2="20483" y2="69965"/>
                          <a14:foregroundMark x1="20483" y1="69965" x2="59160" y2="82332"/>
                          <a14:foregroundMark x1="59160" y1="82332" x2="79135" y2="78092"/>
                          <a14:foregroundMark x1="79135" y1="78092" x2="86768" y2="68551"/>
                          <a14:foregroundMark x1="62087" y1="92933" x2="11705" y2="74912"/>
                          <a14:foregroundMark x1="7252" y1="68905" x2="4707" y2="26502"/>
                          <a14:foregroundMark x1="4391" y1="19191" x2="28117" y2="20141"/>
                          <a14:foregroundMark x1="28117" y1="20141" x2="78372" y2="18375"/>
                          <a14:foregroundMark x1="28372" y1="50530" x2="60687" y2="52297"/>
                          <a14:foregroundMark x1="95038" y1="45936" x2="94529" y2="37102"/>
                          <a14:foregroundMark x1="94986" y1="51465" x2="85623" y2="35336"/>
                          <a14:foregroundMark x1="85623" y1="35336" x2="37532" y2="55830"/>
                          <a14:foregroundMark x1="37532" y1="55830" x2="23155" y2="75265"/>
                          <a14:foregroundMark x1="97074" y1="23675" x2="97074" y2="23675"/>
                          <a14:foregroundMark x1="95674" y1="19435" x2="91985" y2="63251"/>
                          <a14:foregroundMark x1="91094" y1="24382" x2="88550" y2="36749"/>
                          <a14:foregroundMark x1="91985" y1="28975" x2="94020" y2="16254"/>
                          <a14:foregroundMark x1="97074" y1="16961" x2="96438" y2="25442"/>
                          <a14:foregroundMark x1="96819" y1="29329" x2="96819" y2="45230"/>
                          <a14:foregroundMark x1="95802" y1="46290" x2="95038" y2="74205"/>
                          <a14:backgroundMark x1="1145" y1="17668" x2="1145" y2="22968"/>
                          <a14:backgroundMark x1="98690" y1="29329" x2="98394" y2="26721"/>
                          <a14:backgroundMark x1="99109" y1="73852" x2="98415" y2="69774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863854" y="7452347"/>
              <a:ext cx="5600431" cy="201644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753ECACA-77DB-ABD1-09F6-405929F579CD}"/>
              </a:ext>
            </a:extLst>
          </p:cNvPr>
          <p:cNvGrpSpPr/>
          <p:nvPr/>
        </p:nvGrpSpPr>
        <p:grpSpPr>
          <a:xfrm>
            <a:off x="14494384" y="1114870"/>
            <a:ext cx="3427821" cy="2212589"/>
            <a:chOff x="14478001" y="1028701"/>
            <a:chExt cx="3427821" cy="2212589"/>
          </a:xfrm>
        </p:grpSpPr>
        <p:cxnSp>
          <p:nvCxnSpPr>
            <p:cNvPr id="13" name="직선 화살표 연결선 12">
              <a:extLst>
                <a:ext uri="{FF2B5EF4-FFF2-40B4-BE49-F238E27FC236}">
                  <a16:creationId xmlns:a16="http://schemas.microsoft.com/office/drawing/2014/main" id="{FCD7B4AB-C39D-A93D-1DB1-FB5420BC080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7413784" y="2516684"/>
              <a:ext cx="0" cy="529232"/>
            </a:xfrm>
            <a:prstGeom prst="straightConnector1">
              <a:avLst/>
            </a:prstGeom>
            <a:ln w="12700">
              <a:solidFill>
                <a:srgbClr val="F7AF9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7268C579-4601-3235-2452-59927655DF2C}"/>
                </a:ext>
              </a:extLst>
            </p:cNvPr>
            <p:cNvCxnSpPr>
              <a:cxnSpLocks/>
            </p:cNvCxnSpPr>
            <p:nvPr/>
          </p:nvCxnSpPr>
          <p:spPr>
            <a:xfrm>
              <a:off x="17678400" y="2154522"/>
              <a:ext cx="0" cy="626778"/>
            </a:xfrm>
            <a:prstGeom prst="line">
              <a:avLst/>
            </a:prstGeom>
            <a:ln w="12700">
              <a:solidFill>
                <a:srgbClr val="F7AF9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0D0430AD-5F11-19B3-0463-4860753E69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t="8716" b="7872"/>
            <a:stretch/>
          </p:blipFill>
          <p:spPr>
            <a:xfrm>
              <a:off x="14858999" y="1028701"/>
              <a:ext cx="3046823" cy="112582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E7A7D82-112F-51C3-6A65-2EF1F62465E1}"/>
                </a:ext>
              </a:extLst>
            </p:cNvPr>
            <p:cNvSpPr txBox="1"/>
            <p:nvPr/>
          </p:nvSpPr>
          <p:spPr>
            <a:xfrm>
              <a:off x="14478001" y="2533404"/>
              <a:ext cx="267116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2000">
                  <a:solidFill>
                    <a:srgbClr val="790C15"/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defRPr>
              </a:lvl1pPr>
            </a:lstStyle>
            <a:p>
              <a:r>
                <a:rPr lang="ko-KR" altLang="en-US" dirty="0"/>
                <a:t>관리자일 경우 </a:t>
              </a:r>
              <a:endParaRPr lang="en-US" altLang="ko-KR" dirty="0"/>
            </a:p>
            <a:p>
              <a:r>
                <a:rPr lang="ko-KR" altLang="en-US" dirty="0"/>
                <a:t>수정</a:t>
              </a:r>
              <a:r>
                <a:rPr lang="en-US" altLang="ko-KR" dirty="0"/>
                <a:t>,</a:t>
              </a:r>
              <a:r>
                <a:rPr lang="ko-KR" altLang="en-US" dirty="0"/>
                <a:t>삭제 버튼 활성화</a:t>
              </a:r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265A73FA-2198-B42A-CBDE-C5E72E970AA5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982" r="606"/>
          <a:stretch/>
        </p:blipFill>
        <p:spPr>
          <a:xfrm>
            <a:off x="380914" y="1550777"/>
            <a:ext cx="7239086" cy="7185446"/>
          </a:xfrm>
          <a:prstGeom prst="rect">
            <a:avLst/>
          </a:prstGeom>
          <a:ln w="12700">
            <a:solidFill>
              <a:srgbClr val="F7AF9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A472D70C-86D0-4DF2-C095-D217FF8099F9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1945"/>
          <a:stretch/>
        </p:blipFill>
        <p:spPr>
          <a:xfrm>
            <a:off x="7942652" y="1243008"/>
            <a:ext cx="6645585" cy="101056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221497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CCB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001">
            <a:extLst>
              <a:ext uri="{FF2B5EF4-FFF2-40B4-BE49-F238E27FC236}">
                <a16:creationId xmlns:a16="http://schemas.microsoft.com/office/drawing/2014/main" id="{0177667D-E918-4ABE-68D4-0409517B2C03}"/>
              </a:ext>
            </a:extLst>
          </p:cNvPr>
          <p:cNvGrpSpPr/>
          <p:nvPr/>
        </p:nvGrpSpPr>
        <p:grpSpPr>
          <a:xfrm>
            <a:off x="470888" y="477321"/>
            <a:ext cx="17343938" cy="9331072"/>
            <a:chOff x="470888" y="477321"/>
            <a:chExt cx="17343938" cy="9331072"/>
          </a:xfrm>
        </p:grpSpPr>
        <p:pic>
          <p:nvPicPr>
            <p:cNvPr id="4" name="Object 2">
              <a:extLst>
                <a:ext uri="{FF2B5EF4-FFF2-40B4-BE49-F238E27FC236}">
                  <a16:creationId xmlns:a16="http://schemas.microsoft.com/office/drawing/2014/main" id="{C8DCA0D4-A6D4-5227-8AC7-2D9727D79D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0888" y="477321"/>
              <a:ext cx="17343938" cy="9331072"/>
            </a:xfrm>
            <a:prstGeom prst="rect">
              <a:avLst/>
            </a:prstGeom>
          </p:spPr>
        </p:pic>
      </p:grpSp>
      <p:grpSp>
        <p:nvGrpSpPr>
          <p:cNvPr id="5" name="그룹 1002">
            <a:extLst>
              <a:ext uri="{FF2B5EF4-FFF2-40B4-BE49-F238E27FC236}">
                <a16:creationId xmlns:a16="http://schemas.microsoft.com/office/drawing/2014/main" id="{DD5CB65F-F935-95B7-A0F8-782EA751711D}"/>
              </a:ext>
            </a:extLst>
          </p:cNvPr>
          <p:cNvGrpSpPr/>
          <p:nvPr/>
        </p:nvGrpSpPr>
        <p:grpSpPr>
          <a:xfrm>
            <a:off x="15968257" y="8241972"/>
            <a:ext cx="1601686" cy="1323896"/>
            <a:chOff x="15968257" y="8241972"/>
            <a:chExt cx="1601686" cy="1323896"/>
          </a:xfrm>
        </p:grpSpPr>
        <p:pic>
          <p:nvPicPr>
            <p:cNvPr id="7" name="Object 5">
              <a:extLst>
                <a:ext uri="{FF2B5EF4-FFF2-40B4-BE49-F238E27FC236}">
                  <a16:creationId xmlns:a16="http://schemas.microsoft.com/office/drawing/2014/main" id="{33758086-97E9-A7A6-7906-FF0486CE2F0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968257" y="8241972"/>
              <a:ext cx="1601686" cy="1323896"/>
            </a:xfrm>
            <a:prstGeom prst="rect">
              <a:avLst/>
            </a:prstGeom>
          </p:spPr>
        </p:pic>
      </p:grpSp>
      <p:graphicFrame>
        <p:nvGraphicFramePr>
          <p:cNvPr id="8" name="표 2">
            <a:extLst>
              <a:ext uri="{FF2B5EF4-FFF2-40B4-BE49-F238E27FC236}">
                <a16:creationId xmlns:a16="http://schemas.microsoft.com/office/drawing/2014/main" id="{76DF9017-1BFA-12D2-83F6-03F311CE0C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8680114"/>
              </p:ext>
            </p:extLst>
          </p:nvPr>
        </p:nvGraphicFramePr>
        <p:xfrm>
          <a:off x="2121692" y="2513523"/>
          <a:ext cx="14044616" cy="5259955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3511154">
                  <a:extLst>
                    <a:ext uri="{9D8B030D-6E8A-4147-A177-3AD203B41FA5}">
                      <a16:colId xmlns:a16="http://schemas.microsoft.com/office/drawing/2014/main" val="917038026"/>
                    </a:ext>
                  </a:extLst>
                </a:gridCol>
                <a:gridCol w="3511154">
                  <a:extLst>
                    <a:ext uri="{9D8B030D-6E8A-4147-A177-3AD203B41FA5}">
                      <a16:colId xmlns:a16="http://schemas.microsoft.com/office/drawing/2014/main" val="3825469631"/>
                    </a:ext>
                  </a:extLst>
                </a:gridCol>
                <a:gridCol w="3511154">
                  <a:extLst>
                    <a:ext uri="{9D8B030D-6E8A-4147-A177-3AD203B41FA5}">
                      <a16:colId xmlns:a16="http://schemas.microsoft.com/office/drawing/2014/main" val="3217304055"/>
                    </a:ext>
                  </a:extLst>
                </a:gridCol>
                <a:gridCol w="3511154">
                  <a:extLst>
                    <a:ext uri="{9D8B030D-6E8A-4147-A177-3AD203B41FA5}">
                      <a16:colId xmlns:a16="http://schemas.microsoft.com/office/drawing/2014/main" val="3437252857"/>
                    </a:ext>
                  </a:extLst>
                </a:gridCol>
              </a:tblGrid>
              <a:tr h="6734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b="1" dirty="0">
                          <a:solidFill>
                            <a:schemeClr val="bg1"/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칼럼명</a:t>
                      </a:r>
                    </a:p>
                  </a:txBody>
                  <a:tcPr marL="124241" marR="124241" marT="62121" marB="62121" anchor="ctr">
                    <a:lnL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AF9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b="1" dirty="0">
                          <a:solidFill>
                            <a:schemeClr val="bg1"/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데이터타입</a:t>
                      </a:r>
                    </a:p>
                  </a:txBody>
                  <a:tcPr marL="124241" marR="124241" marT="62121" marB="62121" anchor="ctr">
                    <a:lnL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AF9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b="1" dirty="0">
                          <a:solidFill>
                            <a:schemeClr val="bg1"/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제약조건</a:t>
                      </a:r>
                    </a:p>
                  </a:txBody>
                  <a:tcPr marL="124241" marR="124241" marT="62121" marB="62121" anchor="ctr">
                    <a:lnL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AF9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b="1" dirty="0">
                          <a:solidFill>
                            <a:schemeClr val="bg1"/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내용</a:t>
                      </a:r>
                    </a:p>
                  </a:txBody>
                  <a:tcPr marL="124241" marR="124241" marT="62121" marB="62121" anchor="ctr">
                    <a:lnL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AF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255990"/>
                  </a:ext>
                </a:extLst>
              </a:tr>
              <a:tr h="7640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 </a:t>
                      </a:r>
                      <a:r>
                        <a:rPr lang="en-US" altLang="ko-KR" sz="1900" dirty="0" err="1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notice_num</a:t>
                      </a:r>
                      <a:endParaRPr lang="ko-KR" altLang="en-US" sz="19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124241" marR="124241" marT="62121" marB="62121" anchor="ctr">
                    <a:lnL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number</a:t>
                      </a:r>
                      <a:endParaRPr lang="ko-KR" altLang="en-US" sz="19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124241" marR="124241" marT="62121" marB="62121" anchor="ctr">
                    <a:lnL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primary key</a:t>
                      </a:r>
                      <a:endParaRPr lang="ko-KR" altLang="en-US" sz="19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124241" marR="124241" marT="62121" marB="62121" anchor="ctr">
                    <a:lnL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시퀀스 번호</a:t>
                      </a:r>
                    </a:p>
                  </a:txBody>
                  <a:tcPr marL="124241" marR="124241" marT="62121" marB="62121" anchor="ctr">
                    <a:lnL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9100129"/>
                  </a:ext>
                </a:extLst>
              </a:tr>
              <a:tr h="7640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 </a:t>
                      </a:r>
                      <a:r>
                        <a:rPr lang="en-US" altLang="ko-KR" sz="1900" dirty="0" err="1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notice_type</a:t>
                      </a:r>
                      <a:endParaRPr lang="ko-KR" altLang="en-US" sz="19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124241" marR="124241" marT="62121" marB="62121" anchor="ctr">
                    <a:lnL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9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number</a:t>
                      </a:r>
                      <a:endParaRPr lang="ko-KR" altLang="en-US" sz="19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124241" marR="124241" marT="62121" marB="62121" anchor="ctr">
                    <a:lnL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9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124241" marR="124241" marT="62121" marB="62121" anchor="ctr">
                    <a:lnL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게시글 유형 구분</a:t>
                      </a:r>
                    </a:p>
                  </a:txBody>
                  <a:tcPr marL="124241" marR="124241" marT="62121" marB="62121" anchor="ctr">
                    <a:lnL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9637384"/>
                  </a:ext>
                </a:extLst>
              </a:tr>
              <a:tr h="7663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dirty="0" err="1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notice_title</a:t>
                      </a:r>
                      <a:endParaRPr lang="ko-KR" altLang="en-US" sz="19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124241" marR="124241" marT="62121" marB="62121" anchor="ctr">
                    <a:lnL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varchar2(50)</a:t>
                      </a:r>
                      <a:endParaRPr lang="ko-KR" altLang="en-US" sz="19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124241" marR="124241" marT="62121" marB="62121" anchor="ctr">
                    <a:lnL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not null</a:t>
                      </a:r>
                      <a:endParaRPr lang="ko-KR" altLang="en-US" sz="19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124241" marR="124241" marT="62121" marB="62121" anchor="ctr">
                    <a:lnL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공지사항</a:t>
                      </a:r>
                      <a:r>
                        <a:rPr lang="en-US" altLang="ko-KR" sz="19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/</a:t>
                      </a:r>
                      <a:r>
                        <a:rPr lang="ko-KR" altLang="en-US" sz="19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이벤트 제목</a:t>
                      </a:r>
                    </a:p>
                  </a:txBody>
                  <a:tcPr marL="124241" marR="124241" marT="62121" marB="62121" anchor="ctr">
                    <a:lnL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8231820"/>
                  </a:ext>
                </a:extLst>
              </a:tr>
              <a:tr h="7640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 </a:t>
                      </a:r>
                      <a:r>
                        <a:rPr lang="en-US" altLang="ko-KR" sz="1900" dirty="0" err="1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notice_content</a:t>
                      </a:r>
                      <a:endParaRPr lang="ko-KR" altLang="en-US" sz="19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124241" marR="124241" marT="62121" marB="62121" anchor="ctr">
                    <a:lnL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varchar2(500)</a:t>
                      </a:r>
                      <a:endParaRPr lang="ko-KR" altLang="en-US" sz="19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124241" marR="124241" marT="62121" marB="62121" anchor="ctr">
                    <a:lnL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not null</a:t>
                      </a:r>
                      <a:endParaRPr lang="ko-KR" altLang="en-US" sz="19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124241" marR="124241" marT="62121" marB="62121" anchor="ctr">
                    <a:lnL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공지사항</a:t>
                      </a:r>
                      <a:r>
                        <a:rPr lang="en-US" altLang="ko-KR" sz="19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/</a:t>
                      </a:r>
                      <a:r>
                        <a:rPr lang="ko-KR" altLang="en-US" sz="19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이벤트 내용</a:t>
                      </a:r>
                    </a:p>
                  </a:txBody>
                  <a:tcPr marL="124241" marR="124241" marT="62121" marB="62121" anchor="ctr">
                    <a:lnL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4499253"/>
                  </a:ext>
                </a:extLst>
              </a:tr>
              <a:tr h="7640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dirty="0" err="1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notice_date</a:t>
                      </a:r>
                      <a:endParaRPr lang="ko-KR" altLang="en-US" sz="19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124241" marR="124241" marT="62121" marB="62121" anchor="ctr">
                    <a:lnL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date</a:t>
                      </a:r>
                    </a:p>
                  </a:txBody>
                  <a:tcPr marL="124241" marR="124241" marT="62121" marB="62121" anchor="ctr">
                    <a:lnL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9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124241" marR="124241" marT="62121" marB="62121" anchor="ctr">
                    <a:lnL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작성날짜</a:t>
                      </a:r>
                    </a:p>
                  </a:txBody>
                  <a:tcPr marL="124241" marR="124241" marT="62121" marB="62121" anchor="ctr">
                    <a:lnL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4016905"/>
                  </a:ext>
                </a:extLst>
              </a:tr>
              <a:tr h="7640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 </a:t>
                      </a:r>
                      <a:r>
                        <a:rPr lang="en-US" altLang="ko-KR" sz="1900" dirty="0" err="1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notice_hit</a:t>
                      </a:r>
                      <a:endParaRPr lang="ko-KR" altLang="en-US" sz="19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124241" marR="124241" marT="62121" marB="62121" anchor="ctr">
                    <a:lnL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number</a:t>
                      </a:r>
                      <a:endParaRPr lang="ko-KR" altLang="en-US" sz="19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124241" marR="124241" marT="62121" marB="62121" anchor="ctr">
                    <a:lnL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default 0</a:t>
                      </a:r>
                      <a:endParaRPr lang="ko-KR" altLang="en-US" sz="19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124241" marR="124241" marT="62121" marB="62121" anchor="ctr">
                    <a:lnL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조회수</a:t>
                      </a:r>
                    </a:p>
                  </a:txBody>
                  <a:tcPr marL="124241" marR="124241" marT="62121" marB="62121" anchor="ctr">
                    <a:lnL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5795764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FC132B8-3D7E-BF43-5459-C6C75EE8F57B}"/>
              </a:ext>
            </a:extLst>
          </p:cNvPr>
          <p:cNvSpPr txBox="1"/>
          <p:nvPr/>
        </p:nvSpPr>
        <p:spPr>
          <a:xfrm>
            <a:off x="2121692" y="2019300"/>
            <a:ext cx="15328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790C15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notice</a:t>
            </a:r>
            <a:endParaRPr lang="ko-KR" altLang="en-US" sz="2400" dirty="0">
              <a:solidFill>
                <a:srgbClr val="790C15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F53A86F-5B75-1795-DCAF-A6A73941512A}"/>
              </a:ext>
            </a:extLst>
          </p:cNvPr>
          <p:cNvSpPr txBox="1"/>
          <p:nvPr/>
        </p:nvSpPr>
        <p:spPr>
          <a:xfrm>
            <a:off x="609600" y="638158"/>
            <a:ext cx="58400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rgbClr val="790C1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공지사항</a:t>
            </a:r>
            <a:r>
              <a:rPr lang="en-US" altLang="ko-KR" sz="3200" b="1" dirty="0">
                <a:solidFill>
                  <a:srgbClr val="790C1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&amp;</a:t>
            </a:r>
            <a:r>
              <a:rPr lang="ko-KR" altLang="en-US" sz="3200" b="1" dirty="0">
                <a:solidFill>
                  <a:srgbClr val="790C1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이벤트</a:t>
            </a:r>
          </a:p>
        </p:txBody>
      </p:sp>
    </p:spTree>
    <p:extLst>
      <p:ext uri="{BB962C8B-B14F-4D97-AF65-F5344CB8AC3E}">
        <p14:creationId xmlns:p14="http://schemas.microsoft.com/office/powerpoint/2010/main" val="22675477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CCB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>
            <a:grpSpLocks noGrp="1" noUngrp="1" noRot="1" noMove="1" noResize="1"/>
          </p:cNvGrpSpPr>
          <p:nvPr/>
        </p:nvGrpSpPr>
        <p:grpSpPr>
          <a:xfrm>
            <a:off x="0" y="477321"/>
            <a:ext cx="18288000" cy="9331072"/>
            <a:chOff x="470888" y="477321"/>
            <a:chExt cx="17343938" cy="9331072"/>
          </a:xfrm>
          <a:solidFill>
            <a:schemeClr val="bg1"/>
          </a:solidFill>
        </p:grpSpPr>
        <p:pic>
          <p:nvPicPr>
            <p:cNvPr id="3" name="Object 2"/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70888" y="477321"/>
              <a:ext cx="17343938" cy="9331072"/>
            </a:xfrm>
            <a:prstGeom prst="rect">
              <a:avLst/>
            </a:prstGeom>
            <a:grpFill/>
          </p:spPr>
        </p:pic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89901E0B-8648-E9CF-4355-91AD2CD8CB8B}"/>
              </a:ext>
            </a:extLst>
          </p:cNvPr>
          <p:cNvGrpSpPr/>
          <p:nvPr/>
        </p:nvGrpSpPr>
        <p:grpSpPr>
          <a:xfrm>
            <a:off x="10776479" y="6597337"/>
            <a:ext cx="6468183" cy="1132548"/>
            <a:chOff x="10796037" y="4375210"/>
            <a:chExt cx="6468183" cy="1132548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02488622-92E3-A5E4-A7B5-9E43EA8AF9B0}"/>
                </a:ext>
              </a:extLst>
            </p:cNvPr>
            <p:cNvGrpSpPr/>
            <p:nvPr/>
          </p:nvGrpSpPr>
          <p:grpSpPr>
            <a:xfrm>
              <a:off x="13122360" y="4619895"/>
              <a:ext cx="4141860" cy="707886"/>
              <a:chOff x="7671667" y="3023982"/>
              <a:chExt cx="3039391" cy="707886"/>
            </a:xfrm>
          </p:grpSpPr>
          <p:cxnSp>
            <p:nvCxnSpPr>
              <p:cNvPr id="45" name="직선 화살표 연결선 44">
                <a:extLst>
                  <a:ext uri="{FF2B5EF4-FFF2-40B4-BE49-F238E27FC236}">
                    <a16:creationId xmlns:a16="http://schemas.microsoft.com/office/drawing/2014/main" id="{210489E5-3864-D913-D1FB-731F31EB57E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671667" y="3344624"/>
                <a:ext cx="782842" cy="0"/>
              </a:xfrm>
              <a:prstGeom prst="straightConnector1">
                <a:avLst/>
              </a:prstGeom>
              <a:ln w="12700">
                <a:solidFill>
                  <a:srgbClr val="F7AF9B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06E474A-07F2-1DAE-5EA6-183431638207}"/>
                  </a:ext>
                </a:extLst>
              </p:cNvPr>
              <p:cNvSpPr txBox="1"/>
              <p:nvPr/>
            </p:nvSpPr>
            <p:spPr>
              <a:xfrm>
                <a:off x="8562386" y="3023982"/>
                <a:ext cx="2148672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R="0" lvl="0" indent="0" algn="ctr" fontAlgn="auto" latinLnBrk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2000" b="0" i="0" u="none" strike="noStrike" kern="0" cap="none" spc="0" normalizeH="0" baseline="0">
                    <a:ln>
                      <a:noFill/>
                    </a:ln>
                    <a:solidFill>
                      <a:srgbClr val="790C15"/>
                    </a:solidFill>
                    <a:effectLst/>
                    <a:uLnTx/>
                    <a:uFillTx/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defRPr>
                </a:lvl1pPr>
              </a:lstStyle>
              <a:p>
                <a:r>
                  <a:rPr lang="ko-KR" altLang="en-US" dirty="0"/>
                  <a:t>관리자로 로그인 했을 때</a:t>
                </a:r>
                <a:endParaRPr lang="en-US" altLang="ko-KR" dirty="0"/>
              </a:p>
              <a:p>
                <a:r>
                  <a:rPr lang="ko-KR" altLang="en-US" dirty="0"/>
                  <a:t>작성하기 활성화</a:t>
                </a:r>
              </a:p>
            </p:txBody>
          </p:sp>
        </p:grpSp>
        <p:pic>
          <p:nvPicPr>
            <p:cNvPr id="987" name="그림 986">
              <a:extLst>
                <a:ext uri="{FF2B5EF4-FFF2-40B4-BE49-F238E27FC236}">
                  <a16:creationId xmlns:a16="http://schemas.microsoft.com/office/drawing/2014/main" id="{957067B8-D00A-DF19-584C-676D56F8CD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9168" t="69213" r="3413" b="13225"/>
            <a:stretch/>
          </p:blipFill>
          <p:spPr>
            <a:xfrm>
              <a:off x="10796037" y="4375210"/>
              <a:ext cx="2120421" cy="113254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74EFC0C8-591A-BF36-19BD-88F1A02C09B7}"/>
              </a:ext>
            </a:extLst>
          </p:cNvPr>
          <p:cNvGrpSpPr/>
          <p:nvPr/>
        </p:nvGrpSpPr>
        <p:grpSpPr>
          <a:xfrm>
            <a:off x="10591800" y="2939736"/>
            <a:ext cx="7696202" cy="2798232"/>
            <a:chOff x="9683823" y="677798"/>
            <a:chExt cx="7696202" cy="2798232"/>
          </a:xfrm>
        </p:grpSpPr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1E0601EF-97C9-7399-2D89-E0E6A174135E}"/>
                </a:ext>
              </a:extLst>
            </p:cNvPr>
            <p:cNvGrpSpPr/>
            <p:nvPr/>
          </p:nvGrpSpPr>
          <p:grpSpPr>
            <a:xfrm>
              <a:off x="12104575" y="2552700"/>
              <a:ext cx="5275450" cy="923330"/>
              <a:chOff x="8415802" y="1655630"/>
              <a:chExt cx="3245727" cy="923330"/>
            </a:xfrm>
          </p:grpSpPr>
          <p:cxnSp>
            <p:nvCxnSpPr>
              <p:cNvPr id="42" name="직선 화살표 연결선 41">
                <a:extLst>
                  <a:ext uri="{FF2B5EF4-FFF2-40B4-BE49-F238E27FC236}">
                    <a16:creationId xmlns:a16="http://schemas.microsoft.com/office/drawing/2014/main" id="{20F016C4-51EC-BA08-0FF2-B4CDF924B7D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415802" y="1884230"/>
                <a:ext cx="629611" cy="0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F7AF9B"/>
                </a:solidFill>
                <a:prstDash val="solid"/>
                <a:miter lim="800000"/>
                <a:tailEnd type="triangle"/>
              </a:ln>
              <a:effectLst/>
            </p:spPr>
          </p:cxn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04F6520C-3BA7-50F6-41D0-E6FB7D479399}"/>
                  </a:ext>
                </a:extLst>
              </p:cNvPr>
              <p:cNvSpPr txBox="1"/>
              <p:nvPr/>
            </p:nvSpPr>
            <p:spPr>
              <a:xfrm>
                <a:off x="8848600" y="1655630"/>
                <a:ext cx="281292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790C15"/>
                    </a:solidFill>
                    <a:effectLst/>
                    <a:uLnTx/>
                    <a:uFillTx/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rPr>
                  <a:t>전체 또는 공지</a:t>
                </a:r>
                <a:r>
                  <a:rPr kumimoji="0" lang="en-US" altLang="ko-KR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790C15"/>
                    </a:solidFill>
                    <a:effectLst/>
                    <a:uLnTx/>
                    <a:uFillTx/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rPr>
                  <a:t>, </a:t>
                </a:r>
                <a:r>
                  <a:rPr lang="ko-KR" altLang="en-US" sz="2000" kern="0" dirty="0">
                    <a:solidFill>
                      <a:srgbClr val="790C15"/>
                    </a:solidFill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rPr>
                  <a:t>이벤트로 구분해</a:t>
                </a:r>
                <a:endParaRPr kumimoji="0" lang="en-US" altLang="ko-KR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790C15"/>
                  </a:solidFill>
                  <a:effectLst/>
                  <a:uLnTx/>
                  <a:uFillTx/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endParaRPr>
              </a:p>
              <a:p>
                <a:pPr marL="0" marR="0" lvl="0" indent="0" algn="ctr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000" kern="0" dirty="0">
                    <a:solidFill>
                      <a:srgbClr val="790C15"/>
                    </a:solidFill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rPr>
                  <a:t>게시</a:t>
                </a:r>
                <a:r>
                  <a:rPr kumimoji="0" lang="ko-KR" alt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790C15"/>
                    </a:solidFill>
                    <a:effectLst/>
                    <a:uLnTx/>
                    <a:uFillTx/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rPr>
                  <a:t>글을 볼 수 있음</a:t>
                </a:r>
              </a:p>
              <a:p>
                <a:pPr marL="0" marR="0" lvl="0" indent="0" algn="ctr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790C15"/>
                  </a:solidFill>
                  <a:effectLst/>
                  <a:uLnTx/>
                  <a:uFillTx/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endParaRPr>
              </a:p>
            </p:txBody>
          </p:sp>
        </p:grpSp>
        <p:cxnSp>
          <p:nvCxnSpPr>
            <p:cNvPr id="979" name="직선 연결선 978">
              <a:extLst>
                <a:ext uri="{FF2B5EF4-FFF2-40B4-BE49-F238E27FC236}">
                  <a16:creationId xmlns:a16="http://schemas.microsoft.com/office/drawing/2014/main" id="{7628E946-A17C-503A-25FF-728693D0AAAC}"/>
                </a:ext>
              </a:extLst>
            </p:cNvPr>
            <p:cNvCxnSpPr>
              <a:cxnSpLocks/>
            </p:cNvCxnSpPr>
            <p:nvPr/>
          </p:nvCxnSpPr>
          <p:spPr>
            <a:xfrm>
              <a:off x="12102641" y="2231770"/>
              <a:ext cx="0" cy="549530"/>
            </a:xfrm>
            <a:prstGeom prst="line">
              <a:avLst/>
            </a:prstGeom>
            <a:ln w="12700">
              <a:solidFill>
                <a:srgbClr val="F7AF9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05DA383B-3FC9-5BBD-6694-51A28F57EF6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683823" y="677798"/>
              <a:ext cx="6692251" cy="154510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3A58D8A0-6357-522E-3174-3A93D59AFACD}"/>
              </a:ext>
            </a:extLst>
          </p:cNvPr>
          <p:cNvGrpSpPr/>
          <p:nvPr/>
        </p:nvGrpSpPr>
        <p:grpSpPr>
          <a:xfrm>
            <a:off x="533400" y="2965859"/>
            <a:ext cx="9644792" cy="5571650"/>
            <a:chOff x="533400" y="2965859"/>
            <a:chExt cx="9644792" cy="5571650"/>
          </a:xfrm>
        </p:grpSpPr>
        <p:sp>
          <p:nvSpPr>
            <p:cNvPr id="988" name="직사각형 987">
              <a:extLst>
                <a:ext uri="{FF2B5EF4-FFF2-40B4-BE49-F238E27FC236}">
                  <a16:creationId xmlns:a16="http://schemas.microsoft.com/office/drawing/2014/main" id="{08977130-D46E-D7F8-F875-F8F6B170856E}"/>
                </a:ext>
              </a:extLst>
            </p:cNvPr>
            <p:cNvSpPr>
              <a:spLocks/>
            </p:cNvSpPr>
            <p:nvPr/>
          </p:nvSpPr>
          <p:spPr>
            <a:xfrm>
              <a:off x="3177910" y="8105271"/>
              <a:ext cx="4235923" cy="43223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solidFill>
                    <a:srgbClr val="790C15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공지사항</a:t>
              </a:r>
              <a:r>
                <a:rPr lang="en-US" altLang="ko-KR" sz="2400" dirty="0">
                  <a:solidFill>
                    <a:srgbClr val="790C15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/</a:t>
              </a:r>
              <a:r>
                <a:rPr lang="ko-KR" altLang="en-US" sz="2400" dirty="0">
                  <a:solidFill>
                    <a:srgbClr val="790C15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이벤트</a:t>
              </a: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075425A9-F51A-E414-373F-44376C5472B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33400" y="2965859"/>
              <a:ext cx="9644792" cy="4764026"/>
            </a:xfrm>
            <a:prstGeom prst="rect">
              <a:avLst/>
            </a:prstGeom>
            <a:ln w="12700">
              <a:solidFill>
                <a:srgbClr val="F7AF9B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3880988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CCB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>
            <a:grpSpLocks noGrp="1" noUngrp="1" noRot="1" noMove="1" noResize="1"/>
          </p:cNvGrpSpPr>
          <p:nvPr/>
        </p:nvGrpSpPr>
        <p:grpSpPr>
          <a:xfrm>
            <a:off x="0" y="477321"/>
            <a:ext cx="18288000" cy="9331072"/>
            <a:chOff x="470888" y="477321"/>
            <a:chExt cx="17343938" cy="9331072"/>
          </a:xfrm>
          <a:solidFill>
            <a:schemeClr val="bg1"/>
          </a:solidFill>
        </p:grpSpPr>
        <p:pic>
          <p:nvPicPr>
            <p:cNvPr id="3" name="Object 2"/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70888" y="477321"/>
              <a:ext cx="17343938" cy="9331072"/>
            </a:xfrm>
            <a:prstGeom prst="rect">
              <a:avLst/>
            </a:prstGeom>
            <a:grpFill/>
          </p:spPr>
        </p:pic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74EFC0C8-591A-BF36-19BD-88F1A02C09B7}"/>
              </a:ext>
            </a:extLst>
          </p:cNvPr>
          <p:cNvGrpSpPr/>
          <p:nvPr/>
        </p:nvGrpSpPr>
        <p:grpSpPr>
          <a:xfrm>
            <a:off x="12386032" y="5651840"/>
            <a:ext cx="5277384" cy="1028816"/>
            <a:chOff x="12102641" y="2231770"/>
            <a:chExt cx="5277384" cy="1028816"/>
          </a:xfrm>
        </p:grpSpPr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1E0601EF-97C9-7399-2D89-E0E6A174135E}"/>
                </a:ext>
              </a:extLst>
            </p:cNvPr>
            <p:cNvGrpSpPr/>
            <p:nvPr/>
          </p:nvGrpSpPr>
          <p:grpSpPr>
            <a:xfrm>
              <a:off x="12104575" y="2552700"/>
              <a:ext cx="5275450" cy="707886"/>
              <a:chOff x="8415802" y="1655630"/>
              <a:chExt cx="3245727" cy="707886"/>
            </a:xfrm>
          </p:grpSpPr>
          <p:cxnSp>
            <p:nvCxnSpPr>
              <p:cNvPr id="42" name="직선 화살표 연결선 41">
                <a:extLst>
                  <a:ext uri="{FF2B5EF4-FFF2-40B4-BE49-F238E27FC236}">
                    <a16:creationId xmlns:a16="http://schemas.microsoft.com/office/drawing/2014/main" id="{20F016C4-51EC-BA08-0FF2-B4CDF924B7D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415802" y="1884230"/>
                <a:ext cx="629611" cy="0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F7AF9B"/>
                </a:solidFill>
                <a:prstDash val="solid"/>
                <a:miter lim="800000"/>
                <a:tailEnd type="triangle"/>
              </a:ln>
              <a:effectLst/>
            </p:spPr>
          </p:cxn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04F6520C-3BA7-50F6-41D0-E6FB7D479399}"/>
                  </a:ext>
                </a:extLst>
              </p:cNvPr>
              <p:cNvSpPr txBox="1"/>
              <p:nvPr/>
            </p:nvSpPr>
            <p:spPr>
              <a:xfrm>
                <a:off x="8848600" y="1655630"/>
                <a:ext cx="2812929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000" dirty="0">
                    <a:solidFill>
                      <a:srgbClr val="790C15"/>
                    </a:solidFill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rPr>
                  <a:t>이미지 업로드 시 파일명과 </a:t>
                </a:r>
                <a:endParaRPr lang="en-US" altLang="ko-KR" sz="2000" dirty="0">
                  <a:solidFill>
                    <a:srgbClr val="790C15"/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endParaRPr>
              </a:p>
              <a:p>
                <a:pPr algn="ctr"/>
                <a:r>
                  <a:rPr lang="ko-KR" altLang="en-US" sz="2000" dirty="0">
                    <a:solidFill>
                      <a:srgbClr val="790C15"/>
                    </a:solidFill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rPr>
                  <a:t>이미지 미리보기</a:t>
                </a:r>
              </a:p>
            </p:txBody>
          </p:sp>
        </p:grpSp>
        <p:cxnSp>
          <p:nvCxnSpPr>
            <p:cNvPr id="979" name="직선 연결선 978">
              <a:extLst>
                <a:ext uri="{FF2B5EF4-FFF2-40B4-BE49-F238E27FC236}">
                  <a16:creationId xmlns:a16="http://schemas.microsoft.com/office/drawing/2014/main" id="{7628E946-A17C-503A-25FF-728693D0AAAC}"/>
                </a:ext>
              </a:extLst>
            </p:cNvPr>
            <p:cNvCxnSpPr>
              <a:cxnSpLocks/>
            </p:cNvCxnSpPr>
            <p:nvPr/>
          </p:nvCxnSpPr>
          <p:spPr>
            <a:xfrm>
              <a:off x="12102641" y="2231770"/>
              <a:ext cx="0" cy="549530"/>
            </a:xfrm>
            <a:prstGeom prst="line">
              <a:avLst/>
            </a:prstGeom>
            <a:ln w="12700">
              <a:solidFill>
                <a:srgbClr val="F7AF9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AA56ACC5-69CA-9857-F0BA-C5EE8FB345BF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4630" y="952500"/>
            <a:ext cx="6067170" cy="8585638"/>
            <a:chOff x="457200" y="952500"/>
            <a:chExt cx="6067170" cy="8585638"/>
          </a:xfrm>
        </p:grpSpPr>
        <p:sp>
          <p:nvSpPr>
            <p:cNvPr id="988" name="직사각형 987">
              <a:extLst>
                <a:ext uri="{FF2B5EF4-FFF2-40B4-BE49-F238E27FC236}">
                  <a16:creationId xmlns:a16="http://schemas.microsoft.com/office/drawing/2014/main" id="{08977130-D46E-D7F8-F875-F8F6B170856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57200" y="9105900"/>
              <a:ext cx="6067170" cy="43223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solidFill>
                    <a:srgbClr val="790C15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공지</a:t>
              </a:r>
              <a:r>
                <a:rPr lang="en-US" altLang="ko-KR" sz="2400" dirty="0">
                  <a:solidFill>
                    <a:srgbClr val="790C15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/</a:t>
              </a:r>
              <a:r>
                <a:rPr lang="ko-KR" altLang="en-US" sz="2400" dirty="0">
                  <a:solidFill>
                    <a:srgbClr val="790C15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이벤트 작성</a:t>
              </a:r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EB2CDB5F-B627-37E5-33CB-6CB98A5A81BD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57200" y="952500"/>
              <a:ext cx="6067170" cy="7864869"/>
            </a:xfrm>
            <a:prstGeom prst="rect">
              <a:avLst/>
            </a:prstGeom>
            <a:ln w="12700">
              <a:solidFill>
                <a:srgbClr val="F7AF9B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55549365-6685-8A01-CB11-6905F19185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4000" y="1081490"/>
            <a:ext cx="5731162" cy="455314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A31E7609-C239-810E-B5D5-6C643975E7CB}"/>
              </a:ext>
            </a:extLst>
          </p:cNvPr>
          <p:cNvGrpSpPr/>
          <p:nvPr/>
        </p:nvGrpSpPr>
        <p:grpSpPr>
          <a:xfrm>
            <a:off x="9144000" y="7314165"/>
            <a:ext cx="7696200" cy="1503204"/>
            <a:chOff x="9144000" y="7221693"/>
            <a:chExt cx="7696200" cy="1503204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AE5FFC78-C5CE-33E4-0B3F-FF65FB5597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5505"/>
            <a:stretch/>
          </p:blipFill>
          <p:spPr>
            <a:xfrm>
              <a:off x="9144000" y="7221693"/>
              <a:ext cx="2802298" cy="1503204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1789AD0-8979-93B9-D86A-9E377439782E}"/>
                </a:ext>
              </a:extLst>
            </p:cNvPr>
            <p:cNvSpPr txBox="1"/>
            <p:nvPr/>
          </p:nvSpPr>
          <p:spPr>
            <a:xfrm>
              <a:off x="13670048" y="7604912"/>
              <a:ext cx="317015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rgbClr val="790C15"/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작성하기 버튼 </a:t>
              </a:r>
              <a:r>
                <a:rPr lang="en-US" altLang="ko-KR" sz="2000" dirty="0">
                  <a:solidFill>
                    <a:srgbClr val="790C15"/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&gt; </a:t>
              </a:r>
            </a:p>
            <a:p>
              <a:pPr algn="ctr"/>
              <a:r>
                <a:rPr lang="ko-KR" altLang="en-US" sz="2000" dirty="0">
                  <a:solidFill>
                    <a:srgbClr val="790C15"/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작성한 폼 내용 제출</a:t>
              </a:r>
              <a:r>
                <a:rPr lang="en-US" altLang="ko-KR" sz="2000" dirty="0">
                  <a:solidFill>
                    <a:srgbClr val="790C15"/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(submit)</a:t>
              </a:r>
              <a:endParaRPr lang="ko-KR" altLang="en-US" sz="2000" dirty="0">
                <a:solidFill>
                  <a:srgbClr val="790C15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</p:txBody>
        </p:sp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3A3B0F89-90D9-8C6D-0471-F5330EB55C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386032" y="7952412"/>
              <a:ext cx="1058464" cy="0"/>
            </a:xfrm>
            <a:prstGeom prst="straightConnector1">
              <a:avLst/>
            </a:prstGeom>
            <a:ln w="12700">
              <a:solidFill>
                <a:srgbClr val="F7AF9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681926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CCB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>
            <a:grpSpLocks noGrp="1" noUngrp="1" noRot="1" noMove="1" noResize="1"/>
          </p:cNvGrpSpPr>
          <p:nvPr/>
        </p:nvGrpSpPr>
        <p:grpSpPr>
          <a:xfrm>
            <a:off x="0" y="477321"/>
            <a:ext cx="18288000" cy="9331072"/>
            <a:chOff x="470888" y="477321"/>
            <a:chExt cx="17343938" cy="9331072"/>
          </a:xfrm>
          <a:solidFill>
            <a:schemeClr val="bg1"/>
          </a:solidFill>
        </p:grpSpPr>
        <p:pic>
          <p:nvPicPr>
            <p:cNvPr id="3" name="Object 2"/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70888" y="477321"/>
              <a:ext cx="17343938" cy="9331072"/>
            </a:xfrm>
            <a:prstGeom prst="rect">
              <a:avLst/>
            </a:prstGeom>
            <a:grpFill/>
          </p:spPr>
        </p:pic>
      </p:grpSp>
      <p:sp>
        <p:nvSpPr>
          <p:cNvPr id="988" name="직사각형 987">
            <a:extLst>
              <a:ext uri="{FF2B5EF4-FFF2-40B4-BE49-F238E27FC236}">
                <a16:creationId xmlns:a16="http://schemas.microsoft.com/office/drawing/2014/main" id="{08977130-D46E-D7F8-F875-F8F6B170856E}"/>
              </a:ext>
            </a:extLst>
          </p:cNvPr>
          <p:cNvSpPr>
            <a:spLocks/>
          </p:cNvSpPr>
          <p:nvPr/>
        </p:nvSpPr>
        <p:spPr>
          <a:xfrm>
            <a:off x="533401" y="9130862"/>
            <a:ext cx="6553199" cy="4322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rgbClr val="790C1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공지사항</a:t>
            </a:r>
            <a:r>
              <a:rPr lang="en-US" altLang="ko-KR" sz="2400" dirty="0">
                <a:solidFill>
                  <a:srgbClr val="790C1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/</a:t>
            </a:r>
            <a:r>
              <a:rPr lang="ko-KR" altLang="en-US" sz="2400" dirty="0">
                <a:solidFill>
                  <a:srgbClr val="790C1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이벤트 게시글 수정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294DEF8-187E-3D87-916D-F20D622798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401" y="934960"/>
            <a:ext cx="6553200" cy="7950609"/>
          </a:xfrm>
          <a:prstGeom prst="rect">
            <a:avLst/>
          </a:prstGeom>
          <a:ln w="12700">
            <a:solidFill>
              <a:srgbClr val="F7AF9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5103960F-5949-39E7-93F3-4218CF95F785}"/>
              </a:ext>
            </a:extLst>
          </p:cNvPr>
          <p:cNvGrpSpPr/>
          <p:nvPr/>
        </p:nvGrpSpPr>
        <p:grpSpPr>
          <a:xfrm>
            <a:off x="8382000" y="4055561"/>
            <a:ext cx="8504152" cy="1952988"/>
            <a:chOff x="8534400" y="3771900"/>
            <a:chExt cx="8504152" cy="1952988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086655B7-44F2-D38A-9B36-93DCEE73510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534400" y="3771900"/>
              <a:ext cx="3537788" cy="195298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778C9D2-E11C-D4E2-CDDD-8F0F0C59D4B4}"/>
                </a:ext>
              </a:extLst>
            </p:cNvPr>
            <p:cNvSpPr txBox="1"/>
            <p:nvPr/>
          </p:nvSpPr>
          <p:spPr>
            <a:xfrm>
              <a:off x="13868400" y="4434971"/>
              <a:ext cx="317015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rgbClr val="790C15"/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수정하기 버튼 </a:t>
              </a:r>
              <a:r>
                <a:rPr lang="en-US" altLang="ko-KR" sz="2000" dirty="0">
                  <a:solidFill>
                    <a:srgbClr val="790C15"/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&gt; </a:t>
              </a:r>
            </a:p>
            <a:p>
              <a:pPr algn="ctr"/>
              <a:r>
                <a:rPr lang="ko-KR" altLang="en-US" sz="2000" dirty="0">
                  <a:solidFill>
                    <a:srgbClr val="790C15"/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수정한 폼 내용 제출</a:t>
              </a:r>
              <a:r>
                <a:rPr lang="en-US" altLang="ko-KR" sz="2000" dirty="0">
                  <a:solidFill>
                    <a:srgbClr val="790C15"/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(submit)</a:t>
              </a:r>
              <a:endParaRPr lang="ko-KR" altLang="en-US" sz="2000" dirty="0">
                <a:solidFill>
                  <a:srgbClr val="790C15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</p:txBody>
        </p:sp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5F9B9A44-D848-7177-2851-BCCF9A6671C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496800" y="4889008"/>
              <a:ext cx="1058464" cy="0"/>
            </a:xfrm>
            <a:prstGeom prst="straightConnector1">
              <a:avLst/>
            </a:prstGeom>
            <a:ln w="12700">
              <a:solidFill>
                <a:srgbClr val="F7AF9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66221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CCB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>
            <a:grpSpLocks noGrp="1" noUngrp="1" noRot="1" noMove="1" noResize="1"/>
          </p:cNvGrpSpPr>
          <p:nvPr/>
        </p:nvGrpSpPr>
        <p:grpSpPr>
          <a:xfrm>
            <a:off x="0" y="477321"/>
            <a:ext cx="18288000" cy="9331072"/>
            <a:chOff x="470888" y="477321"/>
            <a:chExt cx="17343938" cy="9331072"/>
          </a:xfrm>
          <a:solidFill>
            <a:schemeClr val="bg1"/>
          </a:solidFill>
        </p:grpSpPr>
        <p:pic>
          <p:nvPicPr>
            <p:cNvPr id="3" name="Object 2"/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70888" y="477321"/>
              <a:ext cx="17343938" cy="9331072"/>
            </a:xfrm>
            <a:prstGeom prst="rect">
              <a:avLst/>
            </a:prstGeom>
            <a:grpFill/>
          </p:spPr>
        </p:pic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318CFCD0-B99C-5E24-BB00-AA5AFC1D4B1C}"/>
              </a:ext>
            </a:extLst>
          </p:cNvPr>
          <p:cNvGrpSpPr/>
          <p:nvPr/>
        </p:nvGrpSpPr>
        <p:grpSpPr>
          <a:xfrm>
            <a:off x="715375" y="901263"/>
            <a:ext cx="5960651" cy="8661837"/>
            <a:chOff x="602433" y="876301"/>
            <a:chExt cx="5960651" cy="8661837"/>
          </a:xfrm>
        </p:grpSpPr>
        <p:sp>
          <p:nvSpPr>
            <p:cNvPr id="988" name="직사각형 987">
              <a:extLst>
                <a:ext uri="{FF2B5EF4-FFF2-40B4-BE49-F238E27FC236}">
                  <a16:creationId xmlns:a16="http://schemas.microsoft.com/office/drawing/2014/main" id="{08977130-D46E-D7F8-F875-F8F6B170856E}"/>
                </a:ext>
              </a:extLst>
            </p:cNvPr>
            <p:cNvSpPr>
              <a:spLocks/>
            </p:cNvSpPr>
            <p:nvPr/>
          </p:nvSpPr>
          <p:spPr>
            <a:xfrm>
              <a:off x="602434" y="9105900"/>
              <a:ext cx="5960650" cy="43223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solidFill>
                    <a:srgbClr val="790C15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공지사항</a:t>
              </a:r>
              <a:r>
                <a:rPr lang="en-US" altLang="ko-KR" sz="2400" dirty="0">
                  <a:solidFill>
                    <a:srgbClr val="790C15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/</a:t>
              </a:r>
              <a:r>
                <a:rPr lang="ko-KR" altLang="en-US" sz="2400" dirty="0">
                  <a:solidFill>
                    <a:srgbClr val="790C15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이벤트 상세보기</a:t>
              </a:r>
            </a:p>
          </p:txBody>
        </p: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148D314F-F345-29B5-C8B5-BDCC9922A05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2433" y="876301"/>
              <a:ext cx="5960650" cy="7924800"/>
            </a:xfrm>
            <a:prstGeom prst="rect">
              <a:avLst/>
            </a:prstGeom>
            <a:ln w="12700">
              <a:solidFill>
                <a:srgbClr val="F7AF9B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C2C35657-5D2A-58BF-880A-B8195EC8B3F1}"/>
              </a:ext>
            </a:extLst>
          </p:cNvPr>
          <p:cNvGrpSpPr/>
          <p:nvPr/>
        </p:nvGrpSpPr>
        <p:grpSpPr>
          <a:xfrm>
            <a:off x="8382000" y="1714500"/>
            <a:ext cx="8508684" cy="1023813"/>
            <a:chOff x="8153400" y="1319385"/>
            <a:chExt cx="8508684" cy="1023813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72F58256-8A74-8E8C-32D6-964AE2AD78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8716" b="7872"/>
            <a:stretch/>
          </p:blipFill>
          <p:spPr>
            <a:xfrm>
              <a:off x="8153400" y="1319385"/>
              <a:ext cx="2896366" cy="102381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2A7D3DE4-67BD-8F24-3D5F-873C0DC92112}"/>
                </a:ext>
              </a:extLst>
            </p:cNvPr>
            <p:cNvGrpSpPr/>
            <p:nvPr/>
          </p:nvGrpSpPr>
          <p:grpSpPr>
            <a:xfrm>
              <a:off x="11395835" y="1582756"/>
              <a:ext cx="5266249" cy="400110"/>
              <a:chOff x="11140845" y="1440686"/>
              <a:chExt cx="5266249" cy="400110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1CEE758-101D-245D-11D7-7A27FF557244}"/>
                  </a:ext>
                </a:extLst>
              </p:cNvPr>
              <p:cNvSpPr txBox="1"/>
              <p:nvPr/>
            </p:nvSpPr>
            <p:spPr>
              <a:xfrm>
                <a:off x="12199310" y="1440686"/>
                <a:ext cx="420778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000" dirty="0">
                    <a:solidFill>
                      <a:srgbClr val="790C15"/>
                    </a:solidFill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rPr>
                  <a:t>관리자일 경우  수정</a:t>
                </a:r>
                <a:r>
                  <a:rPr lang="en-US" altLang="ko-KR" sz="2000" dirty="0">
                    <a:solidFill>
                      <a:srgbClr val="790C15"/>
                    </a:solidFill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rPr>
                  <a:t>,</a:t>
                </a:r>
                <a:r>
                  <a:rPr lang="ko-KR" altLang="en-US" sz="2000" dirty="0">
                    <a:solidFill>
                      <a:srgbClr val="790C15"/>
                    </a:solidFill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rPr>
                  <a:t>삭제  버튼 활성화</a:t>
                </a:r>
              </a:p>
            </p:txBody>
          </p:sp>
          <p:cxnSp>
            <p:nvCxnSpPr>
              <p:cNvPr id="13" name="직선 화살표 연결선 12">
                <a:extLst>
                  <a:ext uri="{FF2B5EF4-FFF2-40B4-BE49-F238E27FC236}">
                    <a16:creationId xmlns:a16="http://schemas.microsoft.com/office/drawing/2014/main" id="{91F34183-3F33-2DBD-06B0-1EC025FFFA1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140845" y="1671519"/>
                <a:ext cx="1058464" cy="0"/>
              </a:xfrm>
              <a:prstGeom prst="straightConnector1">
                <a:avLst/>
              </a:prstGeom>
              <a:ln w="12700">
                <a:solidFill>
                  <a:srgbClr val="F7AF9B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32BCEA41-DB85-64B8-080B-E48BFFFC5023}"/>
              </a:ext>
            </a:extLst>
          </p:cNvPr>
          <p:cNvGrpSpPr/>
          <p:nvPr/>
        </p:nvGrpSpPr>
        <p:grpSpPr>
          <a:xfrm>
            <a:off x="8567095" y="3500097"/>
            <a:ext cx="7857107" cy="4261956"/>
            <a:chOff x="8796967" y="3016347"/>
            <a:chExt cx="7857107" cy="4261956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2B8BDD5-80D3-44E3-D76B-E0E003540D31}"/>
                </a:ext>
              </a:extLst>
            </p:cNvPr>
            <p:cNvSpPr txBox="1"/>
            <p:nvPr/>
          </p:nvSpPr>
          <p:spPr>
            <a:xfrm>
              <a:off x="11408921" y="6570417"/>
              <a:ext cx="294273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rgbClr val="790C15"/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삭제하기 버튼 </a:t>
              </a:r>
              <a:r>
                <a:rPr lang="en-US" altLang="ko-KR" sz="2000" dirty="0">
                  <a:solidFill>
                    <a:srgbClr val="790C15"/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&gt; </a:t>
              </a:r>
            </a:p>
            <a:p>
              <a:pPr algn="ctr"/>
              <a:r>
                <a:rPr lang="ko-KR" altLang="en-US" sz="2000" dirty="0">
                  <a:solidFill>
                    <a:srgbClr val="790C15"/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모달창 띄워서 문의 삭제</a:t>
              </a: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EE28D19B-A964-EC48-761C-C6D5835F0F5B}"/>
                </a:ext>
              </a:extLst>
            </p:cNvPr>
            <p:cNvGrpSpPr/>
            <p:nvPr/>
          </p:nvGrpSpPr>
          <p:grpSpPr>
            <a:xfrm>
              <a:off x="10371041" y="5753100"/>
              <a:ext cx="1035511" cy="1023819"/>
              <a:chOff x="10363200" y="6134100"/>
              <a:chExt cx="1035511" cy="1023819"/>
            </a:xfrm>
          </p:grpSpPr>
          <p:cxnSp>
            <p:nvCxnSpPr>
              <p:cNvPr id="24" name="직선 화살표 연결선 23">
                <a:extLst>
                  <a:ext uri="{FF2B5EF4-FFF2-40B4-BE49-F238E27FC236}">
                    <a16:creationId xmlns:a16="http://schemas.microsoft.com/office/drawing/2014/main" id="{DF2A0403-590D-C314-B92B-D6F5F014238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363200" y="7157919"/>
                <a:ext cx="1035511" cy="0"/>
              </a:xfrm>
              <a:prstGeom prst="straightConnector1">
                <a:avLst/>
              </a:prstGeom>
              <a:ln w="12700">
                <a:solidFill>
                  <a:srgbClr val="F7AF9B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직선 연결선 24">
                <a:extLst>
                  <a:ext uri="{FF2B5EF4-FFF2-40B4-BE49-F238E27FC236}">
                    <a16:creationId xmlns:a16="http://schemas.microsoft.com/office/drawing/2014/main" id="{A91FBC18-9C55-97AE-A3FC-D4FA4BF4D08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363200" y="6134100"/>
                <a:ext cx="0" cy="1023819"/>
              </a:xfrm>
              <a:prstGeom prst="line">
                <a:avLst/>
              </a:prstGeom>
              <a:ln w="12700">
                <a:solidFill>
                  <a:srgbClr val="F7AF9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0648F417-5447-A8F5-238C-B72B3DB6DAE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9615" b="89560" l="7126" r="90575">
                          <a14:foregroundMark x1="8506" y1="27747" x2="7241" y2="42582"/>
                          <a14:foregroundMark x1="90575" y1="21703" x2="90230" y2="29396"/>
                          <a14:foregroundMark x1="24138" y1="45330" x2="74483" y2="42033"/>
                          <a14:foregroundMark x1="74483" y1="42033" x2="77011" y2="42582"/>
                          <a14:foregroundMark x1="44138" y1="28846" x2="53103" y2="30220"/>
                          <a14:foregroundMark x1="53103" y1="30220" x2="52989" y2="30220"/>
                          <a14:foregroundMark x1="48161" y1="30495" x2="55172" y2="25275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796967" y="3016347"/>
              <a:ext cx="7857107" cy="332287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4225187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CCB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0889" y="477321"/>
            <a:ext cx="17343938" cy="9331072"/>
            <a:chOff x="470888" y="477321"/>
            <a:chExt cx="17343938" cy="933107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470888" y="477321"/>
              <a:ext cx="17343938" cy="933107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968258" y="8241972"/>
            <a:ext cx="1601686" cy="1323895"/>
            <a:chOff x="15968257" y="8241972"/>
            <a:chExt cx="1601686" cy="132389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15968257" y="8241972"/>
              <a:ext cx="1601686" cy="1323896"/>
            </a:xfrm>
            <a:prstGeom prst="rect">
              <a:avLst/>
            </a:prstGeom>
          </p:spPr>
        </p:pic>
      </p:grpSp>
      <p:graphicFrame>
        <p:nvGraphicFramePr>
          <p:cNvPr id="2" name="표 2"/>
          <p:cNvGraphicFramePr>
            <a:graphicFrameLocks noGrp="1"/>
          </p:cNvGraphicFramePr>
          <p:nvPr/>
        </p:nvGraphicFramePr>
        <p:xfrm>
          <a:off x="2109788" y="3333980"/>
          <a:ext cx="14044612" cy="318112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35111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111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1115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1115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73494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900" b="1">
                          <a:solidFill>
                            <a:schemeClr val="bg1"/>
                          </a:solidFill>
                          <a:latin typeface="나눔스퀘어라운드 Regular"/>
                          <a:ea typeface="나눔스퀘어라운드 Regular"/>
                          <a:cs typeface="+mn-cs"/>
                        </a:rPr>
                        <a:t>칼럼명</a:t>
                      </a:r>
                    </a:p>
                  </a:txBody>
                  <a:tcPr marL="82827" marR="82827" marT="41414" marB="41414" anchor="ctr">
                    <a:lnL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AF9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900" b="1">
                          <a:solidFill>
                            <a:schemeClr val="bg1"/>
                          </a:solidFill>
                          <a:latin typeface="나눔스퀘어라운드 Regular"/>
                          <a:ea typeface="나눔스퀘어라운드 Regular"/>
                          <a:cs typeface="+mn-cs"/>
                        </a:rPr>
                        <a:t>데이터타입</a:t>
                      </a:r>
                    </a:p>
                  </a:txBody>
                  <a:tcPr marL="82827" marR="82827" marT="41414" marB="41414" anchor="ctr">
                    <a:lnL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AF9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900" b="1">
                          <a:solidFill>
                            <a:schemeClr val="bg1"/>
                          </a:solidFill>
                          <a:latin typeface="나눔스퀘어라운드 Regular"/>
                          <a:ea typeface="나눔스퀘어라운드 Regular"/>
                          <a:cs typeface="+mn-cs"/>
                        </a:rPr>
                        <a:t>제약조건</a:t>
                      </a:r>
                    </a:p>
                  </a:txBody>
                  <a:tcPr marL="82827" marR="82827" marT="41414" marB="41414" anchor="ctr">
                    <a:lnL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AF9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900" b="1">
                          <a:solidFill>
                            <a:schemeClr val="bg1"/>
                          </a:solidFill>
                          <a:latin typeface="나눔스퀘어라운드 Regular"/>
                          <a:ea typeface="나눔스퀘어라운드 Regular"/>
                          <a:cs typeface="+mn-cs"/>
                        </a:rPr>
                        <a:t>내용</a:t>
                      </a:r>
                    </a:p>
                  </a:txBody>
                  <a:tcPr marL="82827" marR="82827" marT="41414" marB="41414" anchor="ctr">
                    <a:lnL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AF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64025">
                <a:tc>
                  <a:txBody>
                    <a:bodyPr/>
                    <a:lstStyle/>
                    <a:p>
                      <a:pPr marL="0" lvl="0" algn="ctr">
                        <a:buNone/>
                        <a:defRPr/>
                      </a:pPr>
                      <a:r>
                        <a:rPr lang="en-US" sz="1900" b="0" i="0" u="none" strike="noStrike" kern="1200">
                          <a:latin typeface="?? ??"/>
                        </a:rPr>
                        <a:t>wish_num</a:t>
                      </a:r>
                      <a:endParaRPr lang="ko-KR" altLang="en-US" sz="1900">
                        <a:latin typeface="?? ??"/>
                      </a:endParaRP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r>
                        <a:rPr lang="en-US" altLang="ko-KR" sz="1900" b="0" kern="1200">
                          <a:solidFill>
                            <a:schemeClr val="tx1"/>
                          </a:solidFill>
                          <a:latin typeface="?? ??"/>
                          <a:ea typeface="나눔스퀘어라운드 Regular"/>
                          <a:cs typeface="+mn-cs"/>
                        </a:rPr>
                        <a:t>number</a:t>
                      </a:r>
                      <a:endParaRPr lang="ko-KR" altLang="en-US" sz="1900" b="0" kern="1200">
                        <a:solidFill>
                          <a:schemeClr val="tx1"/>
                        </a:solidFill>
                        <a:latin typeface="?? ??"/>
                        <a:ea typeface="나눔스퀘어라운드 Regular"/>
                        <a:cs typeface="+mn-cs"/>
                      </a:endParaRP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r>
                        <a:rPr lang="en-US" altLang="ko-KR" sz="1900" b="0" kern="1200">
                          <a:solidFill>
                            <a:schemeClr val="tx1"/>
                          </a:solidFill>
                          <a:latin typeface="?? ??"/>
                          <a:ea typeface="나눔스퀘어라운드 Regular"/>
                          <a:cs typeface="+mn-cs"/>
                        </a:rPr>
                        <a:t>primary key</a:t>
                      </a:r>
                      <a:endParaRPr lang="ko-KR" altLang="en-US" sz="1900" b="0" kern="1200">
                        <a:solidFill>
                          <a:schemeClr val="tx1"/>
                        </a:solidFill>
                        <a:latin typeface="?? ??"/>
                        <a:ea typeface="나눔스퀘어라운드 Regular"/>
                        <a:cs typeface="+mn-cs"/>
                      </a:endParaRP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>
                        <a:buNone/>
                        <a:defRPr/>
                      </a:pPr>
                      <a:r>
                        <a:rPr lang="ko-KR" altLang="en-US" sz="1900" b="0" kern="1200">
                          <a:solidFill>
                            <a:schemeClr val="tx1"/>
                          </a:solidFill>
                          <a:latin typeface="?? ??"/>
                          <a:ea typeface="나눔스퀘어라운드 Regular"/>
                          <a:cs typeface="+mn-cs"/>
                        </a:rPr>
                        <a:t>찜 번호</a:t>
                      </a: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77265">
                <a:tc>
                  <a:txBody>
                    <a:bodyPr/>
                    <a:lstStyle/>
                    <a:p>
                      <a:pPr marL="0" lvl="0" algn="ctr" defTabSz="914400">
                        <a:buNone/>
                        <a:defRPr/>
                      </a:pPr>
                      <a:r>
                        <a:rPr lang="en-US" sz="1900" b="0" i="0" u="none" strike="noStrike" kern="1200">
                          <a:latin typeface="?? ??"/>
                        </a:rPr>
                        <a:t>wish_product_num</a:t>
                      </a:r>
                      <a:endParaRPr lang="ko-KR" altLang="en-US" sz="1900">
                        <a:latin typeface="?? ??"/>
                      </a:endParaRP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sz="1900" b="0" i="0" u="none" strike="noStrike" kern="1200">
                          <a:latin typeface="?? ??"/>
                        </a:rPr>
                        <a:t>number</a:t>
                      </a: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>
                        <a:buNone/>
                        <a:defRPr/>
                      </a:pPr>
                      <a:r>
                        <a:rPr lang="en-US" sz="1900" b="0" i="0" u="none" strike="noStrike" kern="1200">
                          <a:latin typeface="?? ??"/>
                        </a:rPr>
                        <a:t>references product(product_num) </a:t>
                      </a:r>
                    </a:p>
                    <a:p>
                      <a:pPr marL="0" lvl="0" algn="ctr">
                        <a:buNone/>
                        <a:defRPr/>
                      </a:pPr>
                      <a:r>
                        <a:rPr lang="en-US" sz="1900" b="0" i="0" u="none" strike="noStrike" kern="1200">
                          <a:latin typeface="?? ??"/>
                        </a:rPr>
                        <a:t>on delete cascade</a:t>
                      </a:r>
                      <a:endParaRPr lang="ko-KR" sz="1900" b="0">
                        <a:latin typeface="?? ??"/>
                      </a:endParaRP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>
                        <a:buNone/>
                        <a:defRPr/>
                      </a:pPr>
                      <a:r>
                        <a:rPr lang="en-US" altLang="ko-KR" sz="1900" b="0" kern="1200">
                          <a:solidFill>
                            <a:schemeClr val="tx1"/>
                          </a:solidFill>
                          <a:latin typeface="?? ??"/>
                          <a:ea typeface="나눔스퀘어라운드 Regular"/>
                          <a:cs typeface="+mn-cs"/>
                        </a:rPr>
                        <a:t>찜한 상품 번호</a:t>
                      </a: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66336">
                <a:tc>
                  <a:txBody>
                    <a:bodyPr/>
                    <a:lstStyle/>
                    <a:p>
                      <a:pPr marL="0" lvl="0" algn="ctr" defTabSz="914400">
                        <a:buNone/>
                        <a:defRPr/>
                      </a:pPr>
                      <a:r>
                        <a:rPr lang="en-US" sz="1900" b="0" i="0" u="none" strike="noStrike" kern="1200">
                          <a:latin typeface="?? ??"/>
                        </a:rPr>
                        <a:t>wish_user_id</a:t>
                      </a:r>
                      <a:endParaRPr lang="ko-KR" altLang="en-US" sz="1900">
                        <a:latin typeface="?? ??"/>
                      </a:endParaRP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914400">
                        <a:buNone/>
                        <a:defRPr/>
                      </a:pPr>
                      <a:r>
                        <a:rPr lang="en-US" sz="1900" b="0" i="0" u="none" strike="noStrike" kern="1200">
                          <a:latin typeface="?? ??"/>
                        </a:rPr>
                        <a:t>varchar2(20)</a:t>
                      </a:r>
                      <a:endParaRPr lang="ko-KR" altLang="en-US" sz="1900" b="0">
                        <a:latin typeface="?? ??"/>
                      </a:endParaRP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>
                        <a:buNone/>
                        <a:defRPr/>
                      </a:pPr>
                      <a:r>
                        <a:rPr lang="en-US" sz="1900" b="0" i="0" u="none" strike="noStrike" kern="1200">
                          <a:latin typeface="?? ??"/>
                        </a:rPr>
                        <a:t>references member(user_id) </a:t>
                      </a:r>
                    </a:p>
                    <a:p>
                      <a:pPr marL="0" lvl="0" algn="ctr">
                        <a:buNone/>
                        <a:defRPr/>
                      </a:pPr>
                      <a:r>
                        <a:rPr lang="en-US" sz="1900" b="0" i="0" u="none" strike="noStrike" kern="1200">
                          <a:latin typeface="?? ??"/>
                        </a:rPr>
                        <a:t>on delete cascade</a:t>
                      </a:r>
                      <a:endParaRPr lang="ko-KR" altLang="en-US" sz="1900" b="0">
                        <a:latin typeface="?? ??"/>
                      </a:endParaRP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>
                        <a:buNone/>
                        <a:defRPr/>
                      </a:pPr>
                      <a:r>
                        <a:rPr lang="ko-KR" altLang="en-US" sz="1900" b="0" kern="1200">
                          <a:solidFill>
                            <a:schemeClr val="tx1"/>
                          </a:solidFill>
                          <a:latin typeface="?? ??"/>
                          <a:ea typeface="나눔스퀘어라운드 Regular"/>
                          <a:cs typeface="+mn-cs"/>
                        </a:rPr>
                        <a:t>찜 등록 유저</a:t>
                      </a: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2109788" y="2843358"/>
            <a:ext cx="2186407" cy="420509"/>
          </a:xfrm>
          <a:prstGeom prst="rect">
            <a:avLst/>
          </a:prstGeom>
          <a:noFill/>
        </p:spPr>
        <p:txBody>
          <a:bodyPr wrap="square" lIns="60960" tIns="30480" rIns="60960" bIns="30480" anchor="t">
            <a:spAutoFit/>
          </a:bodyPr>
          <a:lstStyle/>
          <a:p>
            <a:pPr lvl="0">
              <a:defRPr/>
            </a:pPr>
            <a:r>
              <a:rPr lang="en-US" altLang="ko-KR" sz="2400">
                <a:solidFill>
                  <a:srgbClr val="790C15"/>
                </a:solidFill>
                <a:latin typeface="나눔스퀘어라운드 Regular"/>
                <a:ea typeface="나눔스퀘어라운드 Regular"/>
                <a:cs typeface="+mn-cs"/>
              </a:rPr>
              <a:t>Wish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09600" y="638158"/>
            <a:ext cx="5840023" cy="544847"/>
          </a:xfrm>
          <a:prstGeom prst="rect">
            <a:avLst/>
          </a:prstGeom>
          <a:noFill/>
        </p:spPr>
        <p:txBody>
          <a:bodyPr wrap="square" lIns="60960" tIns="30480" rIns="60960" bIns="30480" anchor="t">
            <a:spAutoFit/>
          </a:bodyPr>
          <a:lstStyle/>
          <a:p>
            <a:pPr lvl="0">
              <a:defRPr/>
            </a:pPr>
            <a:r>
              <a:rPr lang="en-US" altLang="ko-KR" sz="3200" b="1">
                <a:solidFill>
                  <a:srgbClr val="790C15"/>
                </a:solidFill>
                <a:latin typeface="나눔스퀘어라운드 ExtraBold"/>
                <a:ea typeface="나눔스퀘어라운드 ExtraBold"/>
              </a:rPr>
              <a:t>찜</a:t>
            </a:r>
          </a:p>
        </p:txBody>
      </p:sp>
    </p:spTree>
    <p:extLst>
      <p:ext uri="{BB962C8B-B14F-4D97-AF65-F5344CB8AC3E}">
        <p14:creationId xmlns:p14="http://schemas.microsoft.com/office/powerpoint/2010/main" val="15275971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CCB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2" name="그룹 1001"/>
          <p:cNvGrpSpPr>
            <a:grpSpLocks noGrp="1" noUngrp="1" noMove="1" noResize="1"/>
          </p:cNvGrpSpPr>
          <p:nvPr/>
        </p:nvGrpSpPr>
        <p:grpSpPr>
          <a:xfrm>
            <a:off x="0" y="477321"/>
            <a:ext cx="18288000" cy="9331072"/>
            <a:chOff x="470888" y="477321"/>
            <a:chExt cx="17343938" cy="9331072"/>
          </a:xfrm>
          <a:solidFill>
            <a:schemeClr val="bg1"/>
          </a:solidFill>
        </p:grpSpPr>
        <p:pic>
          <p:nvPicPr>
            <p:cNvPr id="1013" name="Object 2"/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470888" y="477321"/>
              <a:ext cx="17343938" cy="9331072"/>
            </a:xfrm>
            <a:prstGeom prst="rect">
              <a:avLst/>
            </a:prstGeom>
            <a:grpFill/>
          </p:spPr>
        </p:pic>
      </p:grpSp>
      <p:grpSp>
        <p:nvGrpSpPr>
          <p:cNvPr id="1006" name="그룹 1005"/>
          <p:cNvGrpSpPr/>
          <p:nvPr/>
        </p:nvGrpSpPr>
        <p:grpSpPr>
          <a:xfrm>
            <a:off x="533400" y="1943100"/>
            <a:ext cx="8885046" cy="6705600"/>
            <a:chOff x="762000" y="2805112"/>
            <a:chExt cx="6505681" cy="4676775"/>
          </a:xfrm>
          <a:effectLst>
            <a:outerShdw blurRad="50800" dist="38100" dir="2700000" algn="ctr" rotWithShape="0">
              <a:srgbClr val="000000">
                <a:alpha val="40000"/>
              </a:srgbClr>
            </a:outerShdw>
          </a:effectLst>
        </p:grpSpPr>
        <p:pic>
          <p:nvPicPr>
            <p:cNvPr id="1004" name="그림 1003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762000" y="2805112"/>
              <a:ext cx="6505681" cy="4676775"/>
            </a:xfrm>
            <a:prstGeom prst="rect">
              <a:avLst/>
            </a:prstGeom>
            <a:ln>
              <a:noFill/>
            </a:ln>
          </p:spPr>
        </p:pic>
        <p:sp>
          <p:nvSpPr>
            <p:cNvPr id="1005" name="직사각형 1004"/>
            <p:cNvSpPr/>
            <p:nvPr/>
          </p:nvSpPr>
          <p:spPr>
            <a:xfrm>
              <a:off x="5943600" y="2857500"/>
              <a:ext cx="1219200" cy="762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pic>
        <p:nvPicPr>
          <p:cNvPr id="1008" name="그림 1007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0262586" y="2019299"/>
            <a:ext cx="1929413" cy="1219200"/>
          </a:xfrm>
          <a:prstGeom prst="rect">
            <a:avLst/>
          </a:prstGeom>
          <a:ln>
            <a:solidFill>
              <a:srgbClr val="F7AF9B"/>
            </a:solidFill>
          </a:ln>
          <a:effectLst>
            <a:outerShdw blurRad="50800" dist="38100" dir="2700000" algn="ctr" rotWithShape="0">
              <a:srgbClr val="000000">
                <a:alpha val="40000"/>
              </a:srgbClr>
            </a:outerShdw>
          </a:effectLst>
        </p:spPr>
      </p:pic>
      <p:sp>
        <p:nvSpPr>
          <p:cNvPr id="1015" name="직사각형 13"/>
          <p:cNvSpPr/>
          <p:nvPr/>
        </p:nvSpPr>
        <p:spPr>
          <a:xfrm>
            <a:off x="12909077" y="2095500"/>
            <a:ext cx="4616923" cy="965638"/>
          </a:xfrm>
          <a:prstGeom prst="rect">
            <a:avLst/>
          </a:prstGeom>
          <a:solidFill>
            <a:schemeClr val="bg1"/>
          </a:solidFill>
          <a:ln>
            <a:solidFill>
              <a:srgbClr val="F7AF9B"/>
            </a:solidFill>
          </a:ln>
          <a:effectLst>
            <a:outerShdw blurRad="50800" dist="38100" dir="27000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900">
                <a:solidFill>
                  <a:srgbClr val="790C15"/>
                </a:solidFill>
                <a:latin typeface="나눔스퀘어라운드 ExtraBold"/>
                <a:ea typeface="나눔스퀘어라운드 ExtraBold"/>
              </a:rPr>
              <a:t>찜 버튼 클릭시</a:t>
            </a:r>
          </a:p>
          <a:p>
            <a:pPr algn="ctr">
              <a:defRPr/>
            </a:pPr>
            <a:r>
              <a:rPr lang="ko-KR" altLang="en-US" sz="1900">
                <a:solidFill>
                  <a:srgbClr val="790C15"/>
                </a:solidFill>
                <a:latin typeface="나눔스퀘어라운드 ExtraBold"/>
                <a:ea typeface="나눔스퀘어라운드 ExtraBold"/>
              </a:rPr>
              <a:t>찜 상품 추가됨 </a:t>
            </a:r>
            <a:r>
              <a:rPr lang="en-US" altLang="ko-KR" sz="1900">
                <a:solidFill>
                  <a:srgbClr val="790C15"/>
                </a:solidFill>
                <a:latin typeface="나눔스퀘어라운드 ExtraBold"/>
                <a:ea typeface="나눔스퀘어라운드 ExtraBold"/>
              </a:rPr>
              <a:t>&amp;</a:t>
            </a:r>
            <a:r>
              <a:rPr lang="ko-KR" altLang="en-US" sz="1900">
                <a:solidFill>
                  <a:srgbClr val="790C15"/>
                </a:solidFill>
                <a:latin typeface="나눔스퀘어라운드 ExtraBold"/>
                <a:ea typeface="나눔스퀘어라운드 ExtraBold"/>
              </a:rPr>
              <a:t> 찜 목록으로 이동</a:t>
            </a:r>
          </a:p>
        </p:txBody>
      </p:sp>
      <p:sp>
        <p:nvSpPr>
          <p:cNvPr id="1018" name="타원 1017"/>
          <p:cNvSpPr/>
          <p:nvPr/>
        </p:nvSpPr>
        <p:spPr>
          <a:xfrm>
            <a:off x="838200" y="7581900"/>
            <a:ext cx="971550" cy="969120"/>
          </a:xfrm>
          <a:prstGeom prst="ellipse">
            <a:avLst/>
          </a:prstGeom>
          <a:noFill/>
          <a:ln>
            <a:solidFill>
              <a:srgbClr val="F7AF9B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030" name="그림 1029"/>
          <p:cNvPicPr>
            <a:picLocks noChangeAspect="1"/>
          </p:cNvPicPr>
          <p:nvPr/>
        </p:nvPicPr>
        <p:blipFill rotWithShape="1">
          <a:blip r:embed="rId6"/>
          <a:srcRect l="2700" t="21130" r="950" b="24740"/>
          <a:stretch>
            <a:fillRect/>
          </a:stretch>
        </p:blipFill>
        <p:spPr>
          <a:xfrm>
            <a:off x="9906000" y="3995305"/>
            <a:ext cx="7972425" cy="4348595"/>
          </a:xfrm>
          <a:prstGeom prst="rect">
            <a:avLst/>
          </a:prstGeom>
          <a:ln>
            <a:solidFill>
              <a:srgbClr val="F7AF9B"/>
            </a:solidFill>
          </a:ln>
          <a:effectLst>
            <a:outerShdw blurRad="50800" dist="38100" dir="2700000" algn="ctr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755217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CCB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2" name="그룹 1001"/>
          <p:cNvGrpSpPr>
            <a:grpSpLocks noGrp="1" noUngrp="1" noMove="1" noResize="1"/>
          </p:cNvGrpSpPr>
          <p:nvPr/>
        </p:nvGrpSpPr>
        <p:grpSpPr>
          <a:xfrm>
            <a:off x="0" y="477321"/>
            <a:ext cx="18288000" cy="9331072"/>
            <a:chOff x="470888" y="477321"/>
            <a:chExt cx="17343938" cy="9331072"/>
          </a:xfrm>
          <a:solidFill>
            <a:schemeClr val="bg1"/>
          </a:solidFill>
        </p:grpSpPr>
        <p:pic>
          <p:nvPicPr>
            <p:cNvPr id="1013" name="Object 2"/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470888" y="477321"/>
              <a:ext cx="17343938" cy="9331072"/>
            </a:xfrm>
            <a:prstGeom prst="rect">
              <a:avLst/>
            </a:prstGeom>
            <a:grpFill/>
          </p:spPr>
        </p:pic>
      </p:grpSp>
      <p:pic>
        <p:nvPicPr>
          <p:cNvPr id="1029" name="그림 1028"/>
          <p:cNvPicPr>
            <a:picLocks noChangeAspect="1"/>
          </p:cNvPicPr>
          <p:nvPr/>
        </p:nvPicPr>
        <p:blipFill rotWithShape="1">
          <a:blip r:embed="rId4"/>
          <a:srcRect l="18160" r="22520"/>
          <a:stretch>
            <a:fillRect/>
          </a:stretch>
        </p:blipFill>
        <p:spPr>
          <a:xfrm>
            <a:off x="10058400" y="5524500"/>
            <a:ext cx="7856493" cy="3733799"/>
          </a:xfrm>
          <a:prstGeom prst="rect">
            <a:avLst/>
          </a:prstGeom>
          <a:ln>
            <a:solidFill>
              <a:srgbClr val="F7AF9B"/>
            </a:solidFill>
          </a:ln>
          <a:effectLst>
            <a:outerShdw blurRad="50800" dist="38100" dir="2700000" algn="ctr" rotWithShape="0">
              <a:srgbClr val="000000">
                <a:alpha val="40000"/>
              </a:srgbClr>
            </a:outerShdw>
          </a:effectLst>
        </p:spPr>
      </p:pic>
      <p:pic>
        <p:nvPicPr>
          <p:cNvPr id="1031" name="그림 1030"/>
          <p:cNvPicPr>
            <a:picLocks noChangeAspect="1"/>
          </p:cNvPicPr>
          <p:nvPr/>
        </p:nvPicPr>
        <p:blipFill rotWithShape="1">
          <a:blip r:embed="rId5"/>
          <a:srcRect l="2700" t="21130" r="950" b="24740"/>
          <a:stretch>
            <a:fillRect/>
          </a:stretch>
        </p:blipFill>
        <p:spPr>
          <a:xfrm>
            <a:off x="381000" y="2088573"/>
            <a:ext cx="11201400" cy="6109854"/>
          </a:xfrm>
          <a:prstGeom prst="rect">
            <a:avLst/>
          </a:prstGeom>
          <a:ln>
            <a:solidFill>
              <a:srgbClr val="F7AF9B"/>
            </a:solidFill>
          </a:ln>
          <a:effectLst>
            <a:outerShdw blurRad="50800" dist="38100" dir="2700000" algn="ctr" rotWithShape="0">
              <a:srgbClr val="000000">
                <a:alpha val="40000"/>
              </a:srgbClr>
            </a:outerShdw>
          </a:effectLst>
        </p:spPr>
      </p:pic>
      <p:cxnSp>
        <p:nvCxnSpPr>
          <p:cNvPr id="1021" name="직선 화살표 연결선 9"/>
          <p:cNvCxnSpPr>
            <a:stCxn id="1026" idx="7"/>
            <a:endCxn id="1025" idx="1"/>
          </p:cNvCxnSpPr>
          <p:nvPr/>
        </p:nvCxnSpPr>
        <p:spPr>
          <a:xfrm flipV="1">
            <a:off x="10921458" y="2971800"/>
            <a:ext cx="1299117" cy="300458"/>
          </a:xfrm>
          <a:prstGeom prst="straightConnector1">
            <a:avLst/>
          </a:prstGeom>
          <a:ln w="12700">
            <a:solidFill>
              <a:srgbClr val="F7AF9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5" name="그림 1024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2220575" y="2400300"/>
            <a:ext cx="2401746" cy="1143000"/>
          </a:xfrm>
          <a:prstGeom prst="rect">
            <a:avLst/>
          </a:prstGeom>
          <a:effectLst>
            <a:outerShdw blurRad="50800" dist="38100" dir="2700000" algn="ctr" rotWithShape="0">
              <a:srgbClr val="000000">
                <a:alpha val="40000"/>
              </a:srgbClr>
            </a:outerShdw>
          </a:effectLst>
        </p:spPr>
      </p:pic>
      <p:sp>
        <p:nvSpPr>
          <p:cNvPr id="1026" name="타원 1025"/>
          <p:cNvSpPr/>
          <p:nvPr/>
        </p:nvSpPr>
        <p:spPr>
          <a:xfrm>
            <a:off x="10334625" y="3171825"/>
            <a:ext cx="687519" cy="685800"/>
          </a:xfrm>
          <a:prstGeom prst="ellipse">
            <a:avLst/>
          </a:prstGeom>
          <a:noFill/>
          <a:ln>
            <a:solidFill>
              <a:srgbClr val="F7AF9B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028" name="그림 1027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2192000" y="3790950"/>
            <a:ext cx="4362450" cy="1352550"/>
          </a:xfrm>
          <a:prstGeom prst="rect">
            <a:avLst/>
          </a:prstGeom>
          <a:ln>
            <a:noFill/>
          </a:ln>
          <a:effectLst>
            <a:outerShdw blurRad="50800" dist="38100" dir="2700000" algn="ctr" rotWithShape="0">
              <a:srgbClr val="000000">
                <a:alpha val="40000"/>
              </a:srgbClr>
            </a:outerShdw>
          </a:effectLst>
        </p:spPr>
      </p:pic>
      <p:sp>
        <p:nvSpPr>
          <p:cNvPr id="1030" name="직사각형 13"/>
          <p:cNvSpPr/>
          <p:nvPr/>
        </p:nvSpPr>
        <p:spPr>
          <a:xfrm>
            <a:off x="12192000" y="1257300"/>
            <a:ext cx="4616923" cy="965638"/>
          </a:xfrm>
          <a:prstGeom prst="rect">
            <a:avLst/>
          </a:prstGeom>
          <a:solidFill>
            <a:schemeClr val="bg1"/>
          </a:solidFill>
          <a:ln>
            <a:solidFill>
              <a:srgbClr val="F7AF9B"/>
            </a:solidFill>
          </a:ln>
          <a:effectLst>
            <a:outerShdw blurRad="50800" dist="38100" dir="27000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900">
                <a:solidFill>
                  <a:srgbClr val="790C15"/>
                </a:solidFill>
                <a:latin typeface="나눔스퀘어라운드 Regular"/>
                <a:ea typeface="나눔스퀘어라운드 Regular"/>
                <a:cs typeface="+mn-cs"/>
              </a:rPr>
              <a:t>전체 삭제 </a:t>
            </a:r>
            <a:r>
              <a:rPr lang="en-US" altLang="ko-KR" sz="1900">
                <a:solidFill>
                  <a:srgbClr val="790C15"/>
                </a:solidFill>
                <a:latin typeface="나눔스퀘어라운드 Regular"/>
                <a:ea typeface="나눔스퀘어라운드 Regular"/>
                <a:cs typeface="+mn-cs"/>
              </a:rPr>
              <a:t>&gt;</a:t>
            </a:r>
          </a:p>
          <a:p>
            <a:pPr algn="ctr">
              <a:defRPr/>
            </a:pPr>
            <a:r>
              <a:rPr lang="en-US" altLang="ko-KR" sz="1900">
                <a:solidFill>
                  <a:srgbClr val="790C15"/>
                </a:solidFill>
                <a:latin typeface="나눔스퀘어라운드 Regular"/>
                <a:ea typeface="나눔스퀘어라운드 Regular"/>
                <a:cs typeface="+mn-cs"/>
              </a:rPr>
              <a:t>alert</a:t>
            </a:r>
            <a:r>
              <a:rPr lang="ko-KR" altLang="en-US" sz="1900">
                <a:solidFill>
                  <a:srgbClr val="790C15"/>
                </a:solidFill>
                <a:latin typeface="나눔스퀘어라운드 Regular"/>
                <a:ea typeface="나눔스퀘어라운드 Regular"/>
                <a:cs typeface="+mn-cs"/>
              </a:rPr>
              <a:t>창 확인시 찜 목록 페이지 리로드 </a:t>
            </a:r>
          </a:p>
        </p:txBody>
      </p:sp>
    </p:spTree>
    <p:extLst>
      <p:ext uri="{BB962C8B-B14F-4D97-AF65-F5344CB8AC3E}">
        <p14:creationId xmlns:p14="http://schemas.microsoft.com/office/powerpoint/2010/main" val="7792352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CCB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2" name="그룹 1001"/>
          <p:cNvGrpSpPr>
            <a:grpSpLocks noGrp="1" noUngrp="1" noMove="1" noResize="1"/>
          </p:cNvGrpSpPr>
          <p:nvPr/>
        </p:nvGrpSpPr>
        <p:grpSpPr>
          <a:xfrm>
            <a:off x="0" y="477321"/>
            <a:ext cx="18288000" cy="9331072"/>
            <a:chOff x="470888" y="477321"/>
            <a:chExt cx="17343938" cy="9331072"/>
          </a:xfrm>
          <a:solidFill>
            <a:schemeClr val="bg1"/>
          </a:solidFill>
        </p:grpSpPr>
        <p:pic>
          <p:nvPicPr>
            <p:cNvPr id="1013" name="Object 2"/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470888" y="477321"/>
              <a:ext cx="17343938" cy="9331072"/>
            </a:xfrm>
            <a:prstGeom prst="rect">
              <a:avLst/>
            </a:prstGeom>
            <a:grpFill/>
          </p:spPr>
        </p:pic>
      </p:grpSp>
      <p:pic>
        <p:nvPicPr>
          <p:cNvPr id="1016" name="그림 1015"/>
          <p:cNvPicPr>
            <a:picLocks noChangeAspect="1"/>
          </p:cNvPicPr>
          <p:nvPr/>
        </p:nvPicPr>
        <p:blipFill rotWithShape="1">
          <a:blip r:embed="rId4"/>
          <a:srcRect l="2700" t="21130" r="950" b="24740"/>
          <a:stretch>
            <a:fillRect/>
          </a:stretch>
        </p:blipFill>
        <p:spPr>
          <a:xfrm>
            <a:off x="381000" y="2088573"/>
            <a:ext cx="11201400" cy="6109854"/>
          </a:xfrm>
          <a:prstGeom prst="rect">
            <a:avLst/>
          </a:prstGeom>
          <a:ln>
            <a:solidFill>
              <a:srgbClr val="F7AF9B"/>
            </a:solidFill>
          </a:ln>
          <a:effectLst>
            <a:outerShdw blurRad="50800" dist="38100" dir="2700000" algn="ctr" rotWithShape="0">
              <a:srgbClr val="000000">
                <a:alpha val="40000"/>
              </a:srgbClr>
            </a:outerShdw>
          </a:effectLst>
        </p:spPr>
      </p:pic>
      <p:pic>
        <p:nvPicPr>
          <p:cNvPr id="1030" name="그림 1029"/>
          <p:cNvPicPr>
            <a:picLocks noChangeAspect="1"/>
          </p:cNvPicPr>
          <p:nvPr/>
        </p:nvPicPr>
        <p:blipFill rotWithShape="1">
          <a:blip r:embed="rId4"/>
          <a:srcRect l="74530" t="35560" r="2700" b="35560"/>
          <a:stretch>
            <a:fillRect/>
          </a:stretch>
        </p:blipFill>
        <p:spPr>
          <a:xfrm>
            <a:off x="12115802" y="1240715"/>
            <a:ext cx="3733798" cy="4595446"/>
          </a:xfrm>
          <a:prstGeom prst="rect">
            <a:avLst/>
          </a:prstGeom>
          <a:ln>
            <a:solidFill>
              <a:srgbClr val="F7AF9B"/>
            </a:solidFill>
          </a:ln>
          <a:effectLst>
            <a:outerShdw blurRad="50800" dist="38100" dir="2700000" algn="ctr" rotWithShape="0">
              <a:srgbClr val="000000">
                <a:alpha val="40000"/>
              </a:srgbClr>
            </a:outerShdw>
          </a:effectLst>
        </p:spPr>
      </p:pic>
      <p:sp>
        <p:nvSpPr>
          <p:cNvPr id="1031" name="타원 1030"/>
          <p:cNvSpPr/>
          <p:nvPr/>
        </p:nvSpPr>
        <p:spPr>
          <a:xfrm>
            <a:off x="14820900" y="4857285"/>
            <a:ext cx="821669" cy="819614"/>
          </a:xfrm>
          <a:prstGeom prst="ellipse">
            <a:avLst/>
          </a:prstGeom>
          <a:noFill/>
          <a:ln>
            <a:solidFill>
              <a:srgbClr val="F7AF9B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33" name="직사각형 13"/>
          <p:cNvSpPr/>
          <p:nvPr/>
        </p:nvSpPr>
        <p:spPr>
          <a:xfrm>
            <a:off x="15423676" y="3619500"/>
            <a:ext cx="2711924" cy="965638"/>
          </a:xfrm>
          <a:prstGeom prst="rect">
            <a:avLst/>
          </a:prstGeom>
          <a:solidFill>
            <a:schemeClr val="bg1"/>
          </a:solidFill>
          <a:ln>
            <a:solidFill>
              <a:srgbClr val="F7AF9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900">
                <a:solidFill>
                  <a:srgbClr val="790C15"/>
                </a:solidFill>
                <a:latin typeface="나눔스퀘어라운드 ExtraBold"/>
                <a:ea typeface="나눔스퀘어라운드 ExtraBold"/>
              </a:rPr>
              <a:t>카드별 삭제 버튼 </a:t>
            </a:r>
            <a:r>
              <a:rPr lang="en-US" altLang="ko-KR" sz="1900">
                <a:solidFill>
                  <a:srgbClr val="790C15"/>
                </a:solidFill>
                <a:latin typeface="나눔스퀘어라운드 ExtraBold"/>
                <a:ea typeface="나눔스퀘어라운드 ExtraBold"/>
              </a:rPr>
              <a:t>&gt;</a:t>
            </a:r>
          </a:p>
          <a:p>
            <a:pPr algn="ctr">
              <a:defRPr/>
            </a:pPr>
            <a:r>
              <a:rPr lang="ko-KR" altLang="en-US" sz="1900">
                <a:solidFill>
                  <a:srgbClr val="790C15"/>
                </a:solidFill>
                <a:latin typeface="나눔스퀘어라운드 ExtraBold"/>
                <a:ea typeface="나눔스퀘어라운드 ExtraBold"/>
              </a:rPr>
              <a:t>삭제 후 리로드</a:t>
            </a:r>
          </a:p>
        </p:txBody>
      </p:sp>
      <p:pic>
        <p:nvPicPr>
          <p:cNvPr id="1034" name="그림 1033"/>
          <p:cNvPicPr>
            <a:picLocks noChangeAspect="1"/>
          </p:cNvPicPr>
          <p:nvPr/>
        </p:nvPicPr>
        <p:blipFill rotWithShape="1">
          <a:blip r:embed="rId5"/>
          <a:srcRect t="20950" b="30030"/>
          <a:stretch>
            <a:fillRect/>
          </a:stretch>
        </p:blipFill>
        <p:spPr>
          <a:xfrm>
            <a:off x="12134850" y="6134100"/>
            <a:ext cx="5630098" cy="2819400"/>
          </a:xfrm>
          <a:prstGeom prst="rect">
            <a:avLst/>
          </a:prstGeom>
          <a:noFill/>
          <a:ln>
            <a:solidFill>
              <a:srgbClr val="F7AF9B"/>
            </a:solidFill>
          </a:ln>
          <a:effectLst>
            <a:outerShdw blurRad="50800" dist="38100" dir="2700000" algn="ctr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855282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CCB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>
            <a:grpSpLocks noGrp="1" noUngrp="1" noRot="1" noMove="1" noResize="1"/>
          </p:cNvGrpSpPr>
          <p:nvPr/>
        </p:nvGrpSpPr>
        <p:grpSpPr>
          <a:xfrm>
            <a:off x="470888" y="477321"/>
            <a:ext cx="17343938" cy="9331072"/>
            <a:chOff x="470888" y="477321"/>
            <a:chExt cx="17343938" cy="9331072"/>
          </a:xfrm>
        </p:grpSpPr>
        <p:pic>
          <p:nvPicPr>
            <p:cNvPr id="3" name="Object 2"/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70888" y="477321"/>
              <a:ext cx="17343938" cy="933107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125883" y="1014492"/>
            <a:ext cx="8197179" cy="1263750"/>
          </a:xfrm>
          <a:prstGeom prst="rect">
            <a:avLst/>
          </a:prstGeom>
        </p:spPr>
      </p:pic>
      <p:grpSp>
        <p:nvGrpSpPr>
          <p:cNvPr id="964" name="그룹 963">
            <a:extLst>
              <a:ext uri="{FF2B5EF4-FFF2-40B4-BE49-F238E27FC236}">
                <a16:creationId xmlns:a16="http://schemas.microsoft.com/office/drawing/2014/main" id="{49DF579C-C03A-4347-2D45-CCCE8737C2D9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543031" y="2552683"/>
            <a:ext cx="4963169" cy="6934216"/>
            <a:chOff x="6742887" y="2552683"/>
            <a:chExt cx="4963169" cy="6934216"/>
          </a:xfrm>
        </p:grpSpPr>
        <p:grpSp>
          <p:nvGrpSpPr>
            <p:cNvPr id="42" name="그룹 1004">
              <a:extLst>
                <a:ext uri="{FF2B5EF4-FFF2-40B4-BE49-F238E27FC236}">
                  <a16:creationId xmlns:a16="http://schemas.microsoft.com/office/drawing/2014/main" id="{A01C1BE2-F2DE-6504-0213-B612BCE81882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6743544" y="2552683"/>
              <a:ext cx="4962512" cy="6934216"/>
              <a:chOff x="1294102" y="2931554"/>
              <a:chExt cx="4962512" cy="6934216"/>
            </a:xfrm>
          </p:grpSpPr>
          <p:pic>
            <p:nvPicPr>
              <p:cNvPr id="48" name="Object 12">
                <a:extLst>
                  <a:ext uri="{FF2B5EF4-FFF2-40B4-BE49-F238E27FC236}">
                    <a16:creationId xmlns:a16="http://schemas.microsoft.com/office/drawing/2014/main" id="{35589E48-DBB5-C569-2DC9-C64785A865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294102" y="2931554"/>
                <a:ext cx="4962512" cy="6934216"/>
              </a:xfrm>
              <a:prstGeom prst="rect">
                <a:avLst/>
              </a:prstGeom>
            </p:spPr>
          </p:pic>
        </p:grpSp>
        <p:pic>
          <p:nvPicPr>
            <p:cNvPr id="47" name="Object 21">
              <a:extLst>
                <a:ext uri="{FF2B5EF4-FFF2-40B4-BE49-F238E27FC236}">
                  <a16:creationId xmlns:a16="http://schemas.microsoft.com/office/drawing/2014/main" id="{9D46931D-B161-9A5E-FBB1-F0B0C18B44A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/>
            <a:srcRect b="6177"/>
            <a:stretch/>
          </p:blipFill>
          <p:spPr>
            <a:xfrm>
              <a:off x="8180017" y="2775527"/>
              <a:ext cx="2090538" cy="2507673"/>
            </a:xfrm>
            <a:prstGeom prst="rect">
              <a:avLst/>
            </a:prstGeom>
          </p:spPr>
        </p:pic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05E45485-3A37-8041-9A68-41AF940F5AB4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6742887" y="5335431"/>
              <a:ext cx="4963169" cy="3164471"/>
              <a:chOff x="6661601" y="5335431"/>
              <a:chExt cx="4963169" cy="3164471"/>
            </a:xfrm>
          </p:grpSpPr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9B95BE8-D01C-F016-6E8C-11850CDD02A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705601" y="6130022"/>
                <a:ext cx="4919169" cy="23698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000" b="1" dirty="0"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rPr>
                  <a:t>프론트엔드</a:t>
                </a:r>
                <a:r>
                  <a:rPr lang="en-US" altLang="ko-KR" sz="2000" b="1" dirty="0"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rPr>
                  <a:t>,CSS</a:t>
                </a:r>
                <a:endParaRPr lang="en-US" altLang="ko-KR" b="1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endParaRPr>
              </a:p>
              <a:p>
                <a:pPr algn="ctr"/>
                <a:r>
                  <a:rPr lang="ko-KR" altLang="en-US" sz="1600" dirty="0"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rPr>
                  <a:t>로그인</a:t>
                </a:r>
                <a:r>
                  <a:rPr lang="en-US" altLang="ko-KR" sz="1600" dirty="0"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rPr>
                  <a:t>, </a:t>
                </a:r>
                <a:r>
                  <a:rPr lang="ko-KR" altLang="en-US" sz="1600" dirty="0"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rPr>
                  <a:t>회원가입</a:t>
                </a:r>
                <a:r>
                  <a:rPr lang="en-US" altLang="ko-KR" sz="1600" dirty="0"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rPr>
                  <a:t>, </a:t>
                </a:r>
                <a:r>
                  <a:rPr lang="ko-KR" altLang="en-US" sz="1600" dirty="0"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rPr>
                  <a:t>회원 정보 수정</a:t>
                </a:r>
                <a:endParaRPr lang="en-US" altLang="ko-KR" sz="16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endParaRPr>
              </a:p>
              <a:p>
                <a:pPr algn="ctr"/>
                <a:r>
                  <a:rPr lang="en-US" altLang="ko-KR" sz="1600" dirty="0"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rPr>
                  <a:t>1:1 </a:t>
                </a:r>
                <a:r>
                  <a:rPr lang="ko-KR" altLang="en-US" sz="1600" dirty="0"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rPr>
                  <a:t>문의 리스트</a:t>
                </a:r>
                <a:r>
                  <a:rPr lang="en-US" altLang="ko-KR" sz="1600" dirty="0"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rPr>
                  <a:t>, 1:1 </a:t>
                </a:r>
                <a:r>
                  <a:rPr lang="ko-KR" altLang="en-US" sz="1600" dirty="0"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rPr>
                  <a:t>문의</a:t>
                </a:r>
                <a:r>
                  <a:rPr lang="en-US" altLang="ko-KR" sz="1600" dirty="0"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rPr>
                  <a:t> </a:t>
                </a:r>
                <a:r>
                  <a:rPr lang="ko-KR" altLang="en-US" sz="1600" dirty="0"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rPr>
                  <a:t>등록 </a:t>
                </a:r>
                <a:endParaRPr lang="en-US" altLang="ko-KR" sz="16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endParaRPr>
              </a:p>
              <a:p>
                <a:pPr algn="ctr"/>
                <a:r>
                  <a:rPr lang="en-US" altLang="ko-KR" sz="1600" dirty="0"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rPr>
                  <a:t>1:1 </a:t>
                </a:r>
                <a:r>
                  <a:rPr lang="ko-KR" altLang="en-US" sz="1600" dirty="0"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rPr>
                  <a:t>문의 수정</a:t>
                </a:r>
                <a:r>
                  <a:rPr lang="en-US" altLang="ko-KR" sz="1600" dirty="0"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rPr>
                  <a:t> ,1:1 </a:t>
                </a:r>
                <a:r>
                  <a:rPr lang="ko-KR" altLang="en-US" sz="1600" dirty="0"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rPr>
                  <a:t>문의 상세페이지 </a:t>
                </a:r>
                <a:endParaRPr lang="en-US" altLang="ko-KR" sz="16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endParaRPr>
              </a:p>
              <a:p>
                <a:pPr algn="ctr"/>
                <a:r>
                  <a:rPr lang="ko-KR" altLang="en-US" sz="1600" dirty="0"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rPr>
                  <a:t>공지사항 리스트</a:t>
                </a:r>
                <a:r>
                  <a:rPr lang="en-US" altLang="ko-KR" sz="1600" dirty="0"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rPr>
                  <a:t>, </a:t>
                </a:r>
                <a:r>
                  <a:rPr lang="ko-KR" altLang="en-US" sz="1600" dirty="0"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rPr>
                  <a:t>공지사항 등록</a:t>
                </a:r>
              </a:p>
              <a:p>
                <a:pPr algn="ctr"/>
                <a:r>
                  <a:rPr lang="ko-KR" altLang="en-US" sz="1600" dirty="0"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rPr>
                  <a:t>공지사항 수정</a:t>
                </a:r>
                <a:r>
                  <a:rPr lang="en-US" altLang="ko-KR" sz="1600" dirty="0"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rPr>
                  <a:t> ,</a:t>
                </a:r>
                <a:r>
                  <a:rPr lang="ko-KR" altLang="en-US" sz="1600" dirty="0"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rPr>
                  <a:t>공지사항 상세페이지</a:t>
                </a:r>
                <a:endParaRPr lang="en-US" altLang="ko-KR" sz="16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endParaRPr>
              </a:p>
              <a:p>
                <a:pPr algn="ctr"/>
                <a:endParaRPr lang="en-US" altLang="ko-KR" sz="1200" b="1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endParaRPr>
              </a:p>
              <a:p>
                <a:pPr algn="ctr"/>
                <a:r>
                  <a:rPr lang="ko-KR" altLang="en-US" sz="2000" b="1" dirty="0"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rPr>
                  <a:t>백엔드</a:t>
                </a:r>
              </a:p>
              <a:p>
                <a:pPr algn="ctr"/>
                <a:r>
                  <a:rPr lang="en-US" altLang="ko-KR" sz="1600" dirty="0"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rPr>
                  <a:t>1:1</a:t>
                </a:r>
                <a:r>
                  <a:rPr lang="ko-KR" altLang="en-US" sz="1600" dirty="0"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rPr>
                  <a:t>문의 </a:t>
                </a:r>
                <a:r>
                  <a:rPr lang="en-US" altLang="ko-KR" sz="1600" dirty="0"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rPr>
                  <a:t>(Help) Control</a:t>
                </a: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443E829-ABE7-5C8C-55D5-7BE76375A7A3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6661601" y="5335431"/>
                <a:ext cx="4962512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4000" dirty="0">
                    <a:solidFill>
                      <a:srgbClr val="74030C"/>
                    </a:solidFill>
                    <a:latin typeface="나눔스퀘어라운드 ExtraBold" panose="020B0600000101010101" pitchFamily="50" charset="-127"/>
                    <a:ea typeface="나눔스퀘어라운드 ExtraBold" panose="020B0600000101010101" pitchFamily="50" charset="-127"/>
                  </a:rPr>
                  <a:t>나태경</a:t>
                </a:r>
                <a:endParaRPr lang="en-US" altLang="ko-KR" sz="4000" dirty="0">
                  <a:solidFill>
                    <a:srgbClr val="74030C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endParaRPr>
              </a:p>
            </p:txBody>
          </p:sp>
        </p:grpSp>
      </p:grpSp>
      <p:grpSp>
        <p:nvGrpSpPr>
          <p:cNvPr id="27" name="그룹 1004">
            <a:extLst>
              <a:ext uri="{FF2B5EF4-FFF2-40B4-BE49-F238E27FC236}">
                <a16:creationId xmlns:a16="http://schemas.microsoft.com/office/drawing/2014/main" id="{9AC54B58-057D-C1F4-A0A6-F7020FE16FC4}"/>
              </a:ext>
            </a:extLst>
          </p:cNvPr>
          <p:cNvGrpSpPr>
            <a:grpSpLocks/>
          </p:cNvGrpSpPr>
          <p:nvPr/>
        </p:nvGrpSpPr>
        <p:grpSpPr>
          <a:xfrm>
            <a:off x="11994677" y="2552683"/>
            <a:ext cx="4962512" cy="6934216"/>
            <a:chOff x="1294102" y="2895839"/>
            <a:chExt cx="4962512" cy="6934216"/>
          </a:xfrm>
        </p:grpSpPr>
        <p:pic>
          <p:nvPicPr>
            <p:cNvPr id="33" name="Object 12">
              <a:extLst>
                <a:ext uri="{FF2B5EF4-FFF2-40B4-BE49-F238E27FC236}">
                  <a16:creationId xmlns:a16="http://schemas.microsoft.com/office/drawing/2014/main" id="{C523A8FB-5326-F6C7-7768-36BCC8A2F2E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94102" y="2895839"/>
              <a:ext cx="4962512" cy="6934216"/>
            </a:xfrm>
            <a:prstGeom prst="rect">
              <a:avLst/>
            </a:prstGeom>
          </p:spPr>
        </p:pic>
      </p:grpSp>
      <p:sp>
        <p:nvSpPr>
          <p:cNvPr id="961" name="TextBox 960">
            <a:extLst>
              <a:ext uri="{FF2B5EF4-FFF2-40B4-BE49-F238E27FC236}">
                <a16:creationId xmlns:a16="http://schemas.microsoft.com/office/drawing/2014/main" id="{2FA451A8-E157-9B21-9C72-DA8BCBB8A14A}"/>
              </a:ext>
            </a:extLst>
          </p:cNvPr>
          <p:cNvSpPr txBox="1">
            <a:spLocks/>
          </p:cNvSpPr>
          <p:nvPr/>
        </p:nvSpPr>
        <p:spPr>
          <a:xfrm>
            <a:off x="12038020" y="6130022"/>
            <a:ext cx="4919169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프론트엔드</a:t>
            </a:r>
            <a:r>
              <a:rPr lang="en-US" altLang="ko-KR" sz="20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,CSS</a:t>
            </a:r>
            <a:endParaRPr lang="en-US" altLang="ko-KR" b="1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algn="ctr"/>
            <a:r>
              <a:rPr lang="en-US" altLang="ko-KR" sz="16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Index(Header/Main/Footer) </a:t>
            </a:r>
          </a:p>
          <a:p>
            <a:pPr algn="ctr"/>
            <a:r>
              <a:rPr lang="ko-KR" altLang="en-US" sz="16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판매 글 상세페이지</a:t>
            </a:r>
            <a:r>
              <a:rPr lang="en-US" altLang="ko-KR" sz="16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(review/support/report </a:t>
            </a:r>
            <a:r>
              <a:rPr lang="ko-KR" altLang="en-US" sz="16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포함</a:t>
            </a:r>
            <a:r>
              <a:rPr lang="en-US" altLang="ko-KR" sz="16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)</a:t>
            </a:r>
          </a:p>
          <a:p>
            <a:pPr algn="ctr"/>
            <a:r>
              <a:rPr lang="ko-KR" altLang="en-US" sz="16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검색 결과 페이지</a:t>
            </a:r>
            <a:r>
              <a:rPr lang="en-US" altLang="ko-KR" sz="16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</a:t>
            </a:r>
            <a:r>
              <a:rPr lang="ko-KR" altLang="en-US" sz="16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찜 목록 </a:t>
            </a:r>
            <a:endParaRPr lang="en-US" altLang="ko-KR" sz="16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algn="ctr"/>
            <a:r>
              <a:rPr lang="ko-KR" altLang="en-US" sz="16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회원 관리</a:t>
            </a:r>
            <a:r>
              <a:rPr lang="en-US" altLang="ko-KR" sz="16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</a:t>
            </a:r>
            <a:r>
              <a:rPr lang="ko-KR" altLang="en-US" sz="16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신고 목록 리스트</a:t>
            </a:r>
            <a:endParaRPr lang="en-US" altLang="ko-KR" sz="16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algn="ctr"/>
            <a:endParaRPr lang="en-US" altLang="ko-KR" sz="1200" b="1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algn="ctr"/>
            <a:r>
              <a:rPr lang="ko-KR" altLang="en-US" sz="20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백엔드</a:t>
            </a:r>
          </a:p>
          <a:p>
            <a:pPr algn="ctr"/>
            <a:r>
              <a:rPr lang="ko-KR" altLang="en-US" sz="16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상품 문의 </a:t>
            </a:r>
            <a:r>
              <a:rPr lang="en-US" altLang="ko-KR" sz="16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(Support) Control</a:t>
            </a:r>
          </a:p>
          <a:p>
            <a:pPr algn="ctr"/>
            <a:r>
              <a:rPr lang="ko-KR" altLang="en-US" sz="16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endParaRPr lang="en-US" altLang="ko-KR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962" name="TextBox 961">
            <a:extLst>
              <a:ext uri="{FF2B5EF4-FFF2-40B4-BE49-F238E27FC236}">
                <a16:creationId xmlns:a16="http://schemas.microsoft.com/office/drawing/2014/main" id="{3A55CAB2-ADC2-749D-E578-AE3D5224D0F5}"/>
              </a:ext>
            </a:extLst>
          </p:cNvPr>
          <p:cNvSpPr txBox="1">
            <a:spLocks/>
          </p:cNvSpPr>
          <p:nvPr/>
        </p:nvSpPr>
        <p:spPr>
          <a:xfrm>
            <a:off x="11994020" y="5335431"/>
            <a:ext cx="49625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>
                <a:solidFill>
                  <a:srgbClr val="74030C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노정민</a:t>
            </a:r>
            <a:endParaRPr lang="en-US" altLang="ko-KR" sz="4000" dirty="0">
              <a:solidFill>
                <a:srgbClr val="74030C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973" name="Object 21">
            <a:extLst>
              <a:ext uri="{FF2B5EF4-FFF2-40B4-BE49-F238E27FC236}">
                <a16:creationId xmlns:a16="http://schemas.microsoft.com/office/drawing/2014/main" id="{8F45EF3B-D39B-482E-B65B-07F55844D037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/>
          <a:srcRect b="6177"/>
          <a:stretch/>
        </p:blipFill>
        <p:spPr>
          <a:xfrm>
            <a:off x="13430664" y="2741053"/>
            <a:ext cx="2090538" cy="2507673"/>
          </a:xfrm>
          <a:prstGeom prst="rect">
            <a:avLst/>
          </a:prstGeom>
        </p:spPr>
      </p:pic>
      <p:grpSp>
        <p:nvGrpSpPr>
          <p:cNvPr id="970" name="그룹 969">
            <a:extLst>
              <a:ext uri="{FF2B5EF4-FFF2-40B4-BE49-F238E27FC236}">
                <a16:creationId xmlns:a16="http://schemas.microsoft.com/office/drawing/2014/main" id="{24D1AD50-13D4-0742-BEB1-2B40C38C580E}"/>
              </a:ext>
            </a:extLst>
          </p:cNvPr>
          <p:cNvGrpSpPr/>
          <p:nvPr/>
        </p:nvGrpSpPr>
        <p:grpSpPr>
          <a:xfrm>
            <a:off x="1143000" y="2400300"/>
            <a:ext cx="5094846" cy="7086599"/>
            <a:chOff x="1143000" y="2400300"/>
            <a:chExt cx="5094846" cy="7086599"/>
          </a:xfrm>
        </p:grpSpPr>
        <p:grpSp>
          <p:nvGrpSpPr>
            <p:cNvPr id="35" name="그룹 1003">
              <a:extLst>
                <a:ext uri="{FF2B5EF4-FFF2-40B4-BE49-F238E27FC236}">
                  <a16:creationId xmlns:a16="http://schemas.microsoft.com/office/drawing/2014/main" id="{AF0C9474-F0C9-ABCB-989E-5B8962F3EB44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43000" y="2400300"/>
              <a:ext cx="5094846" cy="7086599"/>
              <a:chOff x="6612546" y="2759228"/>
              <a:chExt cx="5094846" cy="6416757"/>
            </a:xfrm>
          </p:grpSpPr>
          <p:pic>
            <p:nvPicPr>
              <p:cNvPr id="40" name="Object 9">
                <a:extLst>
                  <a:ext uri="{FF2B5EF4-FFF2-40B4-BE49-F238E27FC236}">
                    <a16:creationId xmlns:a16="http://schemas.microsoft.com/office/drawing/2014/main" id="{A98735C1-959B-92D1-B267-D77147336CE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6612546" y="2759228"/>
                <a:ext cx="5094846" cy="6416757"/>
              </a:xfrm>
              <a:prstGeom prst="rect">
                <a:avLst/>
              </a:prstGeom>
            </p:spPr>
          </p:pic>
        </p:grpSp>
        <p:pic>
          <p:nvPicPr>
            <p:cNvPr id="39" name="Object 24">
              <a:extLst>
                <a:ext uri="{FF2B5EF4-FFF2-40B4-BE49-F238E27FC236}">
                  <a16:creationId xmlns:a16="http://schemas.microsoft.com/office/drawing/2014/main" id="{67A4E878-62A7-3BDD-3065-F9E58E0D1A9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644623" y="2775527"/>
              <a:ext cx="2091600" cy="2511746"/>
            </a:xfrm>
            <a:prstGeom prst="rect">
              <a:avLst/>
            </a:prstGeom>
          </p:spPr>
        </p:pic>
        <p:sp>
          <p:nvSpPr>
            <p:cNvPr id="966" name="TextBox 965">
              <a:extLst>
                <a:ext uri="{FF2B5EF4-FFF2-40B4-BE49-F238E27FC236}">
                  <a16:creationId xmlns:a16="http://schemas.microsoft.com/office/drawing/2014/main" id="{3FDFF9D1-C472-2366-D1BF-7F9100472408}"/>
                </a:ext>
              </a:extLst>
            </p:cNvPr>
            <p:cNvSpPr txBox="1">
              <a:spLocks/>
            </p:cNvSpPr>
            <p:nvPr/>
          </p:nvSpPr>
          <p:spPr>
            <a:xfrm>
              <a:off x="1230839" y="6130022"/>
              <a:ext cx="4919169" cy="31085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b="1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부팀장</a:t>
              </a:r>
              <a:endParaRPr lang="en-US" altLang="ko-KR" sz="20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  <a:p>
              <a:pPr algn="ctr"/>
              <a:endParaRPr lang="en-US" altLang="ko-KR" sz="12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  <a:p>
              <a:pPr algn="ctr"/>
              <a:r>
                <a:rPr lang="ko-KR" altLang="en-US" sz="2000" b="1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백엔드</a:t>
              </a:r>
            </a:p>
            <a:p>
              <a:pPr algn="ctr"/>
              <a:r>
                <a:rPr lang="ko-KR" altLang="en-US" sz="16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회원 </a:t>
              </a:r>
              <a:r>
                <a:rPr lang="en-US" altLang="ko-KR" sz="16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(Member) Control</a:t>
              </a:r>
            </a:p>
            <a:p>
              <a:pPr algn="ctr"/>
              <a:r>
                <a:rPr lang="en-US" altLang="ko-KR" sz="16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-</a:t>
              </a:r>
              <a:r>
                <a:rPr lang="ko-KR" altLang="en-US" sz="16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회원가입</a:t>
              </a:r>
              <a:r>
                <a:rPr lang="en-US" altLang="ko-KR" sz="16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, </a:t>
              </a:r>
              <a:r>
                <a:rPr lang="ko-KR" altLang="en-US" sz="16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로그인</a:t>
              </a:r>
              <a:r>
                <a:rPr lang="en-US" altLang="ko-KR" sz="16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, </a:t>
              </a:r>
              <a:r>
                <a:rPr lang="ko-KR" altLang="en-US" sz="16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로그아웃</a:t>
              </a:r>
              <a:r>
                <a:rPr lang="en-US" altLang="ko-KR" sz="16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, </a:t>
              </a:r>
              <a:r>
                <a:rPr lang="ko-KR" altLang="en-US" sz="16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내정보수정</a:t>
              </a:r>
              <a:r>
                <a:rPr lang="en-US" altLang="ko-KR" sz="16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,</a:t>
              </a:r>
              <a:r>
                <a:rPr lang="ko-KR" altLang="en-US" sz="16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회원탈퇴</a:t>
              </a:r>
              <a:r>
                <a:rPr lang="en-US" altLang="ko-KR" sz="16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,</a:t>
              </a:r>
              <a:r>
                <a:rPr lang="ko-KR" altLang="en-US" sz="16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회원리스트</a:t>
              </a:r>
              <a:r>
                <a:rPr lang="en-US" altLang="ko-KR" sz="16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,</a:t>
              </a:r>
              <a:r>
                <a:rPr lang="ko-KR" altLang="en-US" sz="16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회원삭제</a:t>
              </a:r>
              <a:endParaRPr lang="en-US" altLang="ko-KR" sz="16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  <a:p>
              <a:pPr algn="ctr"/>
              <a:r>
                <a:rPr lang="ko-KR" altLang="en-US" sz="16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주문관리</a:t>
              </a:r>
              <a:r>
                <a:rPr lang="en-US" altLang="ko-KR" sz="16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(Order) Control</a:t>
              </a:r>
            </a:p>
            <a:p>
              <a:pPr algn="ctr"/>
              <a:r>
                <a:rPr lang="ko-KR" altLang="en-US" sz="16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신고관리</a:t>
              </a:r>
              <a:r>
                <a:rPr lang="en-US" altLang="ko-KR" sz="16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(Report) Control</a:t>
              </a:r>
            </a:p>
            <a:p>
              <a:pPr algn="ctr"/>
              <a:r>
                <a:rPr lang="ko-KR" altLang="en-US" sz="16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공지사항관리</a:t>
              </a:r>
              <a:r>
                <a:rPr lang="en-US" altLang="ko-KR" sz="16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(Notice) Control</a:t>
              </a:r>
            </a:p>
            <a:p>
              <a:pPr algn="ctr"/>
              <a:r>
                <a:rPr lang="ko-KR" altLang="en-US" sz="16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카테고리관리</a:t>
              </a:r>
              <a:r>
                <a:rPr lang="en-US" altLang="ko-KR" sz="16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(Category) Control</a:t>
              </a:r>
            </a:p>
            <a:p>
              <a:pPr algn="ctr"/>
              <a:r>
                <a:rPr lang="ko-KR" altLang="en-US" sz="16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문의 답변 관리 </a:t>
              </a:r>
              <a:r>
                <a:rPr lang="en-US" altLang="ko-KR" sz="16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(Answer) Control</a:t>
              </a:r>
              <a:r>
                <a:rPr lang="ko-KR" altLang="en-US" sz="16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 </a:t>
              </a:r>
              <a:endParaRPr lang="en-US" altLang="ko-KR" sz="16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  <a:p>
              <a:pPr algn="ctr"/>
              <a:r>
                <a:rPr lang="ko-KR" altLang="en-US" sz="16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 </a:t>
              </a:r>
              <a:endPara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</p:txBody>
        </p:sp>
        <p:sp>
          <p:nvSpPr>
            <p:cNvPr id="967" name="TextBox 966">
              <a:extLst>
                <a:ext uri="{FF2B5EF4-FFF2-40B4-BE49-F238E27FC236}">
                  <a16:creationId xmlns:a16="http://schemas.microsoft.com/office/drawing/2014/main" id="{AFAA7B49-535A-A121-0779-5626857328F1}"/>
                </a:ext>
              </a:extLst>
            </p:cNvPr>
            <p:cNvSpPr txBox="1">
              <a:spLocks/>
            </p:cNvSpPr>
            <p:nvPr/>
          </p:nvSpPr>
          <p:spPr>
            <a:xfrm>
              <a:off x="1209167" y="5335431"/>
              <a:ext cx="496251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4000" dirty="0">
                  <a:solidFill>
                    <a:srgbClr val="74030C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권승현</a:t>
              </a:r>
              <a:endParaRPr lang="en-US" altLang="ko-KR" sz="4000" dirty="0">
                <a:solidFill>
                  <a:srgbClr val="74030C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grpSp>
        <p:nvGrpSpPr>
          <p:cNvPr id="980" name="그룹 979">
            <a:extLst>
              <a:ext uri="{FF2B5EF4-FFF2-40B4-BE49-F238E27FC236}">
                <a16:creationId xmlns:a16="http://schemas.microsoft.com/office/drawing/2014/main" id="{950B2F16-5FF8-FE67-5FA0-45D1CE0A3B53}"/>
              </a:ext>
            </a:extLst>
          </p:cNvPr>
          <p:cNvGrpSpPr/>
          <p:nvPr/>
        </p:nvGrpSpPr>
        <p:grpSpPr>
          <a:xfrm>
            <a:off x="3962400" y="4628665"/>
            <a:ext cx="533537" cy="533537"/>
            <a:chOff x="4238626" y="3238363"/>
            <a:chExt cx="2804954" cy="2804954"/>
          </a:xfrm>
        </p:grpSpPr>
        <p:grpSp>
          <p:nvGrpSpPr>
            <p:cNvPr id="979" name="그룹 978">
              <a:extLst>
                <a:ext uri="{FF2B5EF4-FFF2-40B4-BE49-F238E27FC236}">
                  <a16:creationId xmlns:a16="http://schemas.microsoft.com/office/drawing/2014/main" id="{2C9EAB90-6C20-57BA-F29C-6480BCA5D527}"/>
                </a:ext>
              </a:extLst>
            </p:cNvPr>
            <p:cNvGrpSpPr/>
            <p:nvPr/>
          </p:nvGrpSpPr>
          <p:grpSpPr>
            <a:xfrm>
              <a:off x="4238626" y="3238363"/>
              <a:ext cx="2804954" cy="2804954"/>
              <a:chOff x="4238626" y="3238363"/>
              <a:chExt cx="2804954" cy="2804954"/>
            </a:xfrm>
          </p:grpSpPr>
          <p:pic>
            <p:nvPicPr>
              <p:cNvPr id="974" name="Picture 2" descr="반장 국산명찰 패치 원형명찰 옛날교복명찰 옷핀포함">
                <a:extLst>
                  <a:ext uri="{FF2B5EF4-FFF2-40B4-BE49-F238E27FC236}">
                    <a16:creationId xmlns:a16="http://schemas.microsoft.com/office/drawing/2014/main" id="{C66F5CB4-D6F1-0EA6-C6A8-39CDAF83EC5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 cstate="print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38626" y="3238363"/>
                <a:ext cx="2804954" cy="280495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78" name="그림 977">
                <a:extLst>
                  <a:ext uri="{FF2B5EF4-FFF2-40B4-BE49-F238E27FC236}">
                    <a16:creationId xmlns:a16="http://schemas.microsoft.com/office/drawing/2014/main" id="{F64E388A-ECE9-1A96-B044-855088AD5A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952548" y="4356505"/>
                <a:ext cx="1377677" cy="856868"/>
              </a:xfrm>
              <a:prstGeom prst="rect">
                <a:avLst/>
              </a:prstGeom>
            </p:spPr>
          </p:pic>
        </p:grpSp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AE346CD2-4530-A4ED-C3BD-FF800F24729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3" cstate="print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10000" b="90000" l="10000" r="90000">
                          <a14:foregroundMark x1="41406" y1="47656" x2="41406" y2="47656"/>
                          <a14:foregroundMark x1="45703" y1="48828" x2="45703" y2="48828"/>
                          <a14:foregroundMark x1="60938" y1="49219" x2="60938" y2="49219"/>
                          <a14:foregroundMark x1="39063" y1="53125" x2="39063" y2="53125"/>
                          <a14:backgroundMark x1="31250" y1="51953" x2="31250" y2="51953"/>
                          <a14:backgroundMark x1="29102" y1="45703" x2="32031" y2="56445"/>
                          <a14:backgroundMark x1="27734" y1="44922" x2="23242" y2="64063"/>
                          <a14:backgroundMark x1="27734" y1="60742" x2="41797" y2="65234"/>
                          <a14:backgroundMark x1="39453" y1="61523" x2="53125" y2="63672"/>
                          <a14:backgroundMark x1="41406" y1="58008" x2="48047" y2="64063"/>
                          <a14:backgroundMark x1="48633" y1="59180" x2="60938" y2="61719"/>
                          <a14:backgroundMark x1="65625" y1="61523" x2="71875" y2="61523"/>
                          <a14:backgroundMark x1="72266" y1="44336" x2="74414" y2="44336"/>
                          <a14:backgroundMark x1="71289" y1="44727" x2="29102" y2="43945"/>
                          <a14:backgroundMark x1="70508" y1="45898" x2="72461" y2="49219"/>
                          <a14:backgroundMark x1="70117" y1="52734" x2="70898" y2="58594"/>
                          <a14:backgroundMark x1="71484" y1="50781" x2="72070" y2="56055"/>
                          <a14:backgroundMark x1="71875" y1="51758" x2="72461" y2="57617"/>
                          <a14:backgroundMark x1="72852" y1="45898" x2="73047" y2="63867"/>
                          <a14:backgroundMark x1="38867" y1="49219" x2="38867" y2="49219"/>
                          <a14:backgroundMark x1="40430" y1="51758" x2="40430" y2="51758"/>
                          <a14:backgroundMark x1="38867" y1="51758" x2="38867" y2="51758"/>
                          <a14:backgroundMark x1="36719" y1="51953" x2="36719" y2="51953"/>
                          <a14:backgroundMark x1="34766" y1="51953" x2="34766" y2="51953"/>
                          <a14:backgroundMark x1="48242" y1="50000" x2="48242" y2="500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529" t="41699" r="48023" b="37500"/>
            <a:stretch/>
          </p:blipFill>
          <p:spPr bwMode="auto">
            <a:xfrm>
              <a:off x="4829592" y="4381911"/>
              <a:ext cx="961273" cy="8819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76" name="그림 975">
              <a:extLst>
                <a:ext uri="{FF2B5EF4-FFF2-40B4-BE49-F238E27FC236}">
                  <a16:creationId xmlns:a16="http://schemas.microsoft.com/office/drawing/2014/main" id="{2EC3A57D-8A71-BBEB-FBAC-6665AC51A18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5396384" y="4470249"/>
              <a:ext cx="1020838" cy="6473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244732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CCB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0889" y="477321"/>
            <a:ext cx="17343938" cy="9331072"/>
            <a:chOff x="470888" y="477321"/>
            <a:chExt cx="17343938" cy="933107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470888" y="477321"/>
              <a:ext cx="17343938" cy="933107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968258" y="8241972"/>
            <a:ext cx="1601686" cy="1323895"/>
            <a:chOff x="15968257" y="8241972"/>
            <a:chExt cx="1601686" cy="132389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5968257" y="8241972"/>
              <a:ext cx="1601686" cy="1323896"/>
            </a:xfrm>
            <a:prstGeom prst="rect">
              <a:avLst/>
            </a:prstGeom>
          </p:spPr>
        </p:pic>
      </p:grpSp>
      <p:sp>
        <p:nvSpPr>
          <p:cNvPr id="4" name="TextBox 3"/>
          <p:cNvSpPr txBox="1"/>
          <p:nvPr/>
        </p:nvSpPr>
        <p:spPr>
          <a:xfrm>
            <a:off x="2121693" y="2019300"/>
            <a:ext cx="1532848" cy="421005"/>
          </a:xfrm>
          <a:prstGeom prst="rect">
            <a:avLst/>
          </a:prstGeom>
          <a:noFill/>
        </p:spPr>
        <p:txBody>
          <a:bodyPr wrap="square" lIns="60960" tIns="30480" rIns="60960" bIns="30480" anchor="t">
            <a:spAutoFit/>
          </a:bodyPr>
          <a:lstStyle/>
          <a:p>
            <a:pPr lvl="0">
              <a:defRPr/>
            </a:pPr>
            <a:r>
              <a:rPr lang="en-US" altLang="ko-KR" sz="2400">
                <a:solidFill>
                  <a:srgbClr val="790C15"/>
                </a:solidFill>
                <a:latin typeface="나눔스퀘어라운드 Regular"/>
                <a:ea typeface="나눔스퀘어라운드 Regular"/>
                <a:cs typeface="+mn-cs"/>
              </a:rPr>
              <a:t>Support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09600" y="638158"/>
            <a:ext cx="5840023" cy="544847"/>
          </a:xfrm>
          <a:prstGeom prst="rect">
            <a:avLst/>
          </a:prstGeom>
          <a:noFill/>
        </p:spPr>
        <p:txBody>
          <a:bodyPr wrap="square" lIns="60960" tIns="30480" rIns="60960" bIns="30480" anchor="t">
            <a:spAutoFit/>
          </a:bodyPr>
          <a:lstStyle/>
          <a:p>
            <a:pPr lvl="0">
              <a:defRPr/>
            </a:pPr>
            <a:r>
              <a:rPr lang="en-US" altLang="ko-KR" sz="3200" b="1">
                <a:solidFill>
                  <a:srgbClr val="790C15"/>
                </a:solidFill>
                <a:latin typeface="나눔스퀘어라운드 ExtraBold"/>
                <a:ea typeface="나눔스퀘어라운드 ExtraBold"/>
              </a:rPr>
              <a:t>문의</a:t>
            </a:r>
          </a:p>
        </p:txBody>
      </p:sp>
      <p:graphicFrame>
        <p:nvGraphicFramePr>
          <p:cNvPr id="10" name="표 2"/>
          <p:cNvGraphicFramePr>
            <a:graphicFrameLocks noGrp="1"/>
          </p:cNvGraphicFramePr>
          <p:nvPr/>
        </p:nvGraphicFramePr>
        <p:xfrm>
          <a:off x="2121693" y="2513523"/>
          <a:ext cx="14044612" cy="6267709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35111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111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1115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1115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73494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900" b="1">
                          <a:solidFill>
                            <a:schemeClr val="bg1"/>
                          </a:solidFill>
                          <a:latin typeface="나눔스퀘어라운드 Regular"/>
                          <a:ea typeface="나눔스퀘어라운드 Regular"/>
                          <a:cs typeface="+mn-cs"/>
                        </a:rPr>
                        <a:t>칼럼명</a:t>
                      </a:r>
                    </a:p>
                  </a:txBody>
                  <a:tcPr marL="82827" marR="82827" marT="41414" marB="41414" anchor="ctr">
                    <a:lnL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AF9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900" b="1">
                          <a:solidFill>
                            <a:schemeClr val="bg1"/>
                          </a:solidFill>
                          <a:latin typeface="나눔스퀘어라운드 Regular"/>
                          <a:ea typeface="나눔스퀘어라운드 Regular"/>
                          <a:cs typeface="+mn-cs"/>
                        </a:rPr>
                        <a:t>데이터타입</a:t>
                      </a:r>
                    </a:p>
                  </a:txBody>
                  <a:tcPr marL="82827" marR="82827" marT="41414" marB="41414" anchor="ctr">
                    <a:lnL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AF9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900" b="1">
                          <a:solidFill>
                            <a:schemeClr val="bg1"/>
                          </a:solidFill>
                          <a:latin typeface="나눔스퀘어라운드 Regular"/>
                          <a:ea typeface="나눔스퀘어라운드 Regular"/>
                          <a:cs typeface="+mn-cs"/>
                        </a:rPr>
                        <a:t>제약조건</a:t>
                      </a:r>
                    </a:p>
                  </a:txBody>
                  <a:tcPr marL="82827" marR="82827" marT="41414" marB="41414" anchor="ctr">
                    <a:lnL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AF9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900" b="1">
                          <a:solidFill>
                            <a:schemeClr val="bg1"/>
                          </a:solidFill>
                          <a:latin typeface="나눔스퀘어라운드 Regular"/>
                          <a:ea typeface="나눔스퀘어라운드 Regular"/>
                          <a:cs typeface="+mn-cs"/>
                        </a:rPr>
                        <a:t>내용</a:t>
                      </a:r>
                    </a:p>
                  </a:txBody>
                  <a:tcPr marL="82827" marR="82827" marT="41414" marB="41414" anchor="ctr">
                    <a:lnL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AF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64025">
                <a:tc>
                  <a:txBody>
                    <a:bodyPr/>
                    <a:lstStyle/>
                    <a:p>
                      <a:pPr lvl="0" algn="ctr">
                        <a:buNone/>
                        <a:defRPr/>
                      </a:pPr>
                      <a:r>
                        <a:rPr lang="en-US" sz="1900" b="0" i="0" u="none" strike="noStrike">
                          <a:latin typeface="?? ??"/>
                        </a:rPr>
                        <a:t>support_num</a:t>
                      </a:r>
                      <a:endParaRPr lang="ko-KR" altLang="en-US" sz="1900">
                        <a:latin typeface="?? ??"/>
                      </a:endParaRPr>
                    </a:p>
                  </a:txBody>
                  <a:tcPr marL="82827" marR="82827" marT="41414" marB="41414" anchor="ctr">
                    <a:lnL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900">
                          <a:latin typeface="?? ??"/>
                          <a:ea typeface="나눔스퀘어라운드 Regular"/>
                        </a:rPr>
                        <a:t>number</a:t>
                      </a:r>
                      <a:endParaRPr lang="ko-KR" altLang="en-US" sz="1900">
                        <a:latin typeface="?? ??"/>
                        <a:ea typeface="나눔스퀘어라운드 Regular"/>
                      </a:endParaRPr>
                    </a:p>
                  </a:txBody>
                  <a:tcPr marL="82827" marR="82827" marT="41414" marB="41414" anchor="ctr">
                    <a:lnL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  <a:defRPr/>
                      </a:pPr>
                      <a:r>
                        <a:rPr lang="en-US" sz="1900" b="0" i="0" u="none" strike="noStrike">
                          <a:latin typeface="?? ??"/>
                        </a:rPr>
                        <a:t>primary</a:t>
                      </a:r>
                      <a:r>
                        <a:rPr lang="en-US" altLang="ko-KR" sz="1900" b="0" i="0" u="none" strike="noStrike">
                          <a:latin typeface="?? ??"/>
                        </a:rPr>
                        <a:t> </a:t>
                      </a:r>
                      <a:r>
                        <a:rPr lang="en-US" sz="1900" b="0" i="0" u="none" strike="noStrike">
                          <a:latin typeface="?? ??"/>
                        </a:rPr>
                        <a:t>key</a:t>
                      </a:r>
                      <a:endParaRPr lang="ko-KR" sz="1900">
                        <a:latin typeface="?? ??"/>
                      </a:endParaRPr>
                    </a:p>
                  </a:txBody>
                  <a:tcPr marL="82827" marR="82827" marT="41414" marB="41414" anchor="ctr">
                    <a:lnL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  <a:defRPr/>
                      </a:pPr>
                      <a:r>
                        <a:rPr lang="en-US" altLang="ko-KR" sz="1900">
                          <a:latin typeface="?? ??"/>
                          <a:ea typeface="나눔스퀘어라운드 Regular"/>
                        </a:rPr>
                        <a:t>문의 번호</a:t>
                      </a:r>
                    </a:p>
                  </a:txBody>
                  <a:tcPr marL="82827" marR="82827" marT="41414" marB="41414" anchor="ctr">
                    <a:lnL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64025">
                <a:tc>
                  <a:txBody>
                    <a:bodyPr/>
                    <a:lstStyle/>
                    <a:p>
                      <a:pPr lvl="0" algn="ctr">
                        <a:buNone/>
                        <a:defRPr/>
                      </a:pPr>
                      <a:r>
                        <a:rPr lang="en-US" sz="1900" b="0" i="0" u="none" strike="noStrike">
                          <a:latin typeface="?? ??"/>
                        </a:rPr>
                        <a:t>support_parent_num</a:t>
                      </a:r>
                      <a:endParaRPr lang="en-US" altLang="ko-KR" sz="1900" b="0" i="0" u="none" strike="noStrike">
                        <a:latin typeface="?? ??"/>
                      </a:endParaRPr>
                    </a:p>
                  </a:txBody>
                  <a:tcPr marL="82827" marR="82827" marT="41414" marB="41414" anchor="ctr">
                    <a:lnL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sz="1900" b="0" i="0" u="none" strike="noStrike">
                          <a:latin typeface="?? ??"/>
                        </a:rPr>
                        <a:t>number</a:t>
                      </a:r>
                      <a:endParaRPr lang="ko-KR" sz="1900">
                        <a:latin typeface="?? ??"/>
                      </a:endParaRPr>
                    </a:p>
                  </a:txBody>
                  <a:tcPr marL="82827" marR="82827" marT="41414" marB="41414" anchor="ctr">
                    <a:lnL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  <a:defRPr/>
                      </a:pPr>
                      <a:endParaRPr lang="ko-KR" sz="1900" b="0" i="0" u="none" strike="noStrike">
                        <a:latin typeface="?? ??"/>
                      </a:endParaRPr>
                    </a:p>
                  </a:txBody>
                  <a:tcPr marL="82827" marR="82827" marT="41414" marB="41414" anchor="ctr">
                    <a:lnL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  <a:defRPr/>
                      </a:pPr>
                      <a:r>
                        <a:rPr lang="en-US" altLang="ko-KR" sz="1900">
                          <a:latin typeface="?? ??"/>
                          <a:ea typeface="나눔스퀘어라운드 Regular"/>
                        </a:rPr>
                        <a:t>문의 요청 번호</a:t>
                      </a:r>
                    </a:p>
                  </a:txBody>
                  <a:tcPr marL="82827" marR="82827" marT="41414" marB="41414" anchor="ctr">
                    <a:lnL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0067">
                <a:tc>
                  <a:txBody>
                    <a:bodyPr/>
                    <a:lstStyle/>
                    <a:p>
                      <a:pPr lvl="0" algn="ctr">
                        <a:buNone/>
                        <a:defRPr/>
                      </a:pPr>
                      <a:r>
                        <a:rPr lang="en-US" sz="1900" b="0" i="0" u="none" strike="noStrike">
                          <a:latin typeface="?? ??"/>
                        </a:rPr>
                        <a:t>support_product_num</a:t>
                      </a:r>
                      <a:endParaRPr lang="ko-KR" altLang="en-US" sz="1900">
                        <a:latin typeface="?? ??"/>
                      </a:endParaRPr>
                    </a:p>
                  </a:txBody>
                  <a:tcPr marL="82827" marR="82827" marT="41414" marB="41414" anchor="ctr">
                    <a:lnL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  <a:defRPr/>
                      </a:pPr>
                      <a:r>
                        <a:rPr lang="en-US" sz="1900" b="0" i="0" u="none" strike="noStrike">
                          <a:latin typeface="?? ??"/>
                        </a:rPr>
                        <a:t>number</a:t>
                      </a:r>
                      <a:endParaRPr lang="ko-KR" sz="1900">
                        <a:latin typeface="?? ??"/>
                      </a:endParaRPr>
                    </a:p>
                  </a:txBody>
                  <a:tcPr marL="82827" marR="82827" marT="41414" marB="41414" anchor="ctr">
                    <a:lnL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  <a:defRPr/>
                      </a:pPr>
                      <a:r>
                        <a:rPr lang="en-US" sz="1900" b="0" i="0" u="none" strike="noStrike">
                          <a:latin typeface="?? ??"/>
                        </a:rPr>
                        <a:t>references product(product_num)</a:t>
                      </a:r>
                    </a:p>
                    <a:p>
                      <a:pPr lvl="0" algn="ctr">
                        <a:buNone/>
                        <a:defRPr/>
                      </a:pPr>
                      <a:r>
                        <a:rPr lang="en-US" sz="1900" b="0" i="0" u="none" strike="noStrike">
                          <a:latin typeface="?? ??"/>
                        </a:rPr>
                        <a:t>on delete cascade</a:t>
                      </a:r>
                      <a:endParaRPr lang="ko-KR" sz="1900">
                        <a:latin typeface="?? ??"/>
                      </a:endParaRPr>
                    </a:p>
                  </a:txBody>
                  <a:tcPr marL="82827" marR="82827" marT="41414" marB="41414" anchor="ctr">
                    <a:lnL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  <a:defRPr/>
                      </a:pPr>
                      <a:r>
                        <a:rPr lang="en-US" altLang="ko-KR" sz="1900">
                          <a:latin typeface="?? ??"/>
                          <a:ea typeface="나눔스퀘어라운드 Regular"/>
                        </a:rPr>
                        <a:t>문의 상품 번호</a:t>
                      </a:r>
                    </a:p>
                  </a:txBody>
                  <a:tcPr marL="82827" marR="82827" marT="41414" marB="41414" anchor="ctr">
                    <a:lnL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64025">
                <a:tc>
                  <a:txBody>
                    <a:bodyPr/>
                    <a:lstStyle/>
                    <a:p>
                      <a:pPr lvl="0" algn="ctr">
                        <a:buNone/>
                        <a:defRPr/>
                      </a:pPr>
                      <a:r>
                        <a:rPr lang="en-US" altLang="ko-KR" sz="1900">
                          <a:latin typeface="?? ??"/>
                          <a:ea typeface="나눔스퀘어라운드 Regular"/>
                        </a:rPr>
                        <a:t> </a:t>
                      </a:r>
                      <a:r>
                        <a:rPr lang="en-US" sz="1900" b="0" i="0" u="none" strike="noStrike">
                          <a:latin typeface="?? ??"/>
                        </a:rPr>
                        <a:t>support_writer</a:t>
                      </a:r>
                    </a:p>
                  </a:txBody>
                  <a:tcPr marL="82827" marR="82827" marT="41414" marB="41414" anchor="ctr">
                    <a:lnL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  <a:defRPr/>
                      </a:pPr>
                      <a:r>
                        <a:rPr lang="en-US" sz="1900" b="0" i="0" u="none" strike="noStrike">
                          <a:latin typeface="?? ??"/>
                        </a:rPr>
                        <a:t>varchar2(50)</a:t>
                      </a:r>
                      <a:endParaRPr lang="ko-KR" sz="1900" b="0" i="0" u="none" strike="noStrike">
                        <a:latin typeface="?? ??"/>
                      </a:endParaRPr>
                    </a:p>
                  </a:txBody>
                  <a:tcPr marL="82827" marR="82827" marT="41414" marB="41414" anchor="ctr">
                    <a:lnL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  <a:defRPr/>
                      </a:pPr>
                      <a:r>
                        <a:rPr lang="en-US" sz="1900" b="0" i="0" u="none" strike="noStrike">
                          <a:latin typeface="?? ??"/>
                        </a:rPr>
                        <a:t>references member(user_id) </a:t>
                      </a:r>
                    </a:p>
                    <a:p>
                      <a:pPr lvl="0" algn="ctr">
                        <a:buNone/>
                        <a:defRPr/>
                      </a:pPr>
                      <a:r>
                        <a:rPr lang="en-US" sz="1900" b="0" i="0" u="none" strike="noStrike">
                          <a:latin typeface="?? ??"/>
                        </a:rPr>
                        <a:t>on delete cascade</a:t>
                      </a:r>
                      <a:endParaRPr lang="ko-KR" sz="1900">
                        <a:latin typeface="?? ??"/>
                      </a:endParaRPr>
                    </a:p>
                  </a:txBody>
                  <a:tcPr marL="82827" marR="82827" marT="41414" marB="41414" anchor="ctr">
                    <a:lnL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  <a:defRPr/>
                      </a:pPr>
                      <a:r>
                        <a:rPr lang="en-US" altLang="ko-KR" sz="1900">
                          <a:latin typeface="?? ??"/>
                          <a:ea typeface="나눔스퀘어라운드 Regular"/>
                        </a:rPr>
                        <a:t>문의 작성자</a:t>
                      </a:r>
                    </a:p>
                  </a:txBody>
                  <a:tcPr marL="82827" marR="82827" marT="41414" marB="41414" anchor="ctr">
                    <a:lnL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64025">
                <a:tc>
                  <a:txBody>
                    <a:bodyPr/>
                    <a:lstStyle/>
                    <a:p>
                      <a:pPr lvl="0" algn="ctr">
                        <a:buNone/>
                        <a:defRPr/>
                      </a:pPr>
                      <a:r>
                        <a:rPr lang="en-US" sz="1900" b="0" i="0" u="none" strike="noStrike">
                          <a:latin typeface="?? ??"/>
                        </a:rPr>
                        <a:t>support_title</a:t>
                      </a:r>
                      <a:endParaRPr lang="ko-KR" altLang="en-US" sz="1900">
                        <a:latin typeface="?? ??"/>
                      </a:endParaRPr>
                    </a:p>
                  </a:txBody>
                  <a:tcPr marL="82827" marR="82827" marT="41414" marB="41414" anchor="ctr">
                    <a:lnL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  <a:defRPr/>
                      </a:pPr>
                      <a:r>
                        <a:rPr lang="en-US" sz="1900" b="0" i="0" u="none" strike="noStrike">
                          <a:latin typeface="?? ??"/>
                        </a:rPr>
                        <a:t>varchar2(500)</a:t>
                      </a:r>
                      <a:endParaRPr lang="ko-KR" altLang="en-US" sz="1900">
                        <a:latin typeface="?? ??"/>
                      </a:endParaRPr>
                    </a:p>
                  </a:txBody>
                  <a:tcPr marL="82827" marR="82827" marT="41414" marB="41414" anchor="ctr">
                    <a:lnL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  <a:defRPr/>
                      </a:pPr>
                      <a:endParaRPr lang="ko-KR" altLang="en-US" sz="1900">
                        <a:latin typeface="?? ??"/>
                        <a:ea typeface="나눔스퀘어라운드 Regular"/>
                      </a:endParaRPr>
                    </a:p>
                  </a:txBody>
                  <a:tcPr marL="82827" marR="82827" marT="41414" marB="41414" anchor="ctr">
                    <a:lnL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  <a:defRPr/>
                      </a:pPr>
                      <a:r>
                        <a:rPr lang="ko-KR" altLang="en-US" sz="1900">
                          <a:latin typeface="?? ??"/>
                          <a:ea typeface="나눔스퀘어라운드 Regular"/>
                        </a:rPr>
                        <a:t>문의 제목</a:t>
                      </a:r>
                    </a:p>
                  </a:txBody>
                  <a:tcPr marL="82827" marR="82827" marT="41414" marB="41414" anchor="ctr">
                    <a:lnL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64025">
                <a:tc>
                  <a:txBody>
                    <a:bodyPr/>
                    <a:lstStyle/>
                    <a:p>
                      <a:pPr lvl="0" algn="ctr">
                        <a:buNone/>
                        <a:defRPr/>
                      </a:pPr>
                      <a:r>
                        <a:rPr lang="en-US" sz="1900" b="0" i="0" u="none" strike="noStrike">
                          <a:latin typeface="?? ??"/>
                        </a:rPr>
                        <a:t>support_content</a:t>
                      </a:r>
                      <a:endParaRPr lang="ko-KR" altLang="en-US" sz="1900">
                        <a:latin typeface="?? ??"/>
                      </a:endParaRPr>
                    </a:p>
                  </a:txBody>
                  <a:tcPr marL="82827" marR="82827" marT="41414" marB="41414" anchor="ctr">
                    <a:lnL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  <a:defRPr/>
                      </a:pPr>
                      <a:r>
                        <a:rPr lang="en-US" sz="1900" b="0" i="0" u="none" strike="noStrike">
                          <a:latin typeface="?? ??"/>
                        </a:rPr>
                        <a:t>varchar2(1000)</a:t>
                      </a:r>
                      <a:endParaRPr lang="ko-KR" sz="1900">
                        <a:latin typeface="?? ??"/>
                      </a:endParaRPr>
                    </a:p>
                  </a:txBody>
                  <a:tcPr marL="82827" marR="82827" marT="41414" marB="41414" anchor="ctr">
                    <a:lnL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  <a:defRPr/>
                      </a:pPr>
                      <a:endParaRPr lang="en-US" altLang="ko-KR" sz="1900" b="0" i="0" u="none" strike="noStrike">
                        <a:latin typeface="?? ??"/>
                      </a:endParaRPr>
                    </a:p>
                  </a:txBody>
                  <a:tcPr marL="82827" marR="82827" marT="41414" marB="41414" anchor="ctr">
                    <a:lnL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  <a:defRPr/>
                      </a:pPr>
                      <a:r>
                        <a:rPr lang="ko-KR" altLang="en-US" sz="1900">
                          <a:latin typeface="?? ??"/>
                          <a:ea typeface="나눔스퀘어라운드 Regular"/>
                        </a:rPr>
                        <a:t>문의 내용</a:t>
                      </a:r>
                    </a:p>
                  </a:txBody>
                  <a:tcPr marL="82827" marR="82827" marT="41414" marB="41414" anchor="ctr">
                    <a:lnL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64023">
                <a:tc>
                  <a:txBody>
                    <a:bodyPr/>
                    <a:lstStyle/>
                    <a:p>
                      <a:pPr lvl="0" algn="ctr">
                        <a:buNone/>
                        <a:defRPr/>
                      </a:pPr>
                      <a:r>
                        <a:rPr lang="en-US" sz="1900" b="0" i="0" u="none" strike="noStrike">
                          <a:latin typeface="?? ??"/>
                        </a:rPr>
                        <a:t>support_date</a:t>
                      </a:r>
                      <a:endParaRPr lang="ko-KR" altLang="en-US" sz="1900">
                        <a:latin typeface="?? ??"/>
                      </a:endParaRPr>
                    </a:p>
                  </a:txBody>
                  <a:tcPr marL="82827" marR="82827" marT="41414" marB="41414" anchor="ctr">
                    <a:lnL w="12700">
                      <a:solidFill>
                        <a:srgbClr val="F7AF9B"/>
                      </a:solidFill>
                    </a:lnL>
                    <a:lnR w="12700">
                      <a:solidFill>
                        <a:srgbClr val="F7AF9B"/>
                      </a:solidFill>
                    </a:lnR>
                    <a:lnT w="12700">
                      <a:solidFill>
                        <a:srgbClr val="F7AF9B"/>
                      </a:solidFill>
                    </a:lnT>
                    <a:lnB w="12700">
                      <a:solidFill>
                        <a:srgbClr val="F7AF9B"/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  <a:defRPr/>
                      </a:pPr>
                      <a:r>
                        <a:rPr lang="en-US" sz="1900" b="0" i="0" u="none" strike="noStrike">
                          <a:latin typeface="?? ??"/>
                        </a:rPr>
                        <a:t>date</a:t>
                      </a:r>
                      <a:endParaRPr lang="ko-KR" sz="1900">
                        <a:latin typeface="?? ??"/>
                      </a:endParaRPr>
                    </a:p>
                  </a:txBody>
                  <a:tcPr marL="82827" marR="82827" marT="41414" marB="41414" anchor="ctr">
                    <a:lnL w="12700">
                      <a:solidFill>
                        <a:srgbClr val="F7AF9B"/>
                      </a:solidFill>
                    </a:lnL>
                    <a:lnR w="12700">
                      <a:solidFill>
                        <a:srgbClr val="F7AF9B"/>
                      </a:solidFill>
                    </a:lnR>
                    <a:lnT w="12700">
                      <a:solidFill>
                        <a:srgbClr val="F7AF9B"/>
                      </a:solidFill>
                    </a:lnT>
                    <a:lnB w="12700">
                      <a:solidFill>
                        <a:srgbClr val="F7AF9B"/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  <a:defRPr/>
                      </a:pPr>
                      <a:r>
                        <a:rPr lang="ko-KR" sz="1900" b="0" i="0" u="none" strike="noStrike">
                          <a:latin typeface="?? ??"/>
                        </a:rPr>
                        <a:t>not null</a:t>
                      </a:r>
                      <a:endParaRPr lang="ko-KR" sz="1900">
                        <a:latin typeface="?? ??"/>
                      </a:endParaRPr>
                    </a:p>
                  </a:txBody>
                  <a:tcPr marL="82827" marR="82827" marT="41414" marB="41414" anchor="ctr">
                    <a:lnL w="12700">
                      <a:solidFill>
                        <a:srgbClr val="F7AF9B"/>
                      </a:solidFill>
                    </a:lnL>
                    <a:lnR w="12700">
                      <a:solidFill>
                        <a:srgbClr val="F7AF9B"/>
                      </a:solidFill>
                    </a:lnR>
                    <a:lnT w="12700">
                      <a:solidFill>
                        <a:srgbClr val="F7AF9B"/>
                      </a:solidFill>
                    </a:lnT>
                    <a:lnB w="12700">
                      <a:solidFill>
                        <a:srgbClr val="F7AF9B"/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  <a:defRPr/>
                      </a:pPr>
                      <a:r>
                        <a:rPr lang="ko-KR" altLang="en-US" sz="1900">
                          <a:latin typeface="?? ??"/>
                          <a:ea typeface="나눔스퀘어라운드 Regular"/>
                        </a:rPr>
                        <a:t>문의 등록 일자</a:t>
                      </a:r>
                    </a:p>
                  </a:txBody>
                  <a:tcPr marL="82827" marR="82827" marT="41414" marB="41414" anchor="ctr">
                    <a:lnL w="12700">
                      <a:solidFill>
                        <a:srgbClr val="F7AF9B"/>
                      </a:solidFill>
                    </a:lnL>
                    <a:lnR w="12700">
                      <a:solidFill>
                        <a:srgbClr val="F7AF9B"/>
                      </a:solidFill>
                    </a:lnR>
                    <a:lnT w="12700">
                      <a:solidFill>
                        <a:srgbClr val="F7AF9B"/>
                      </a:solidFill>
                    </a:lnT>
                    <a:lnB w="12700">
                      <a:solidFill>
                        <a:srgbClr val="F7AF9B"/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8370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CCB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1001"/>
          <p:cNvGrpSpPr>
            <a:grpSpLocks noGrp="1" noUngrp="1" noMove="1" noResize="1"/>
          </p:cNvGrpSpPr>
          <p:nvPr/>
        </p:nvGrpSpPr>
        <p:grpSpPr>
          <a:xfrm>
            <a:off x="0" y="477321"/>
            <a:ext cx="18288000" cy="9331072"/>
            <a:chOff x="470888" y="477321"/>
            <a:chExt cx="17343938" cy="9331072"/>
          </a:xfrm>
          <a:solidFill>
            <a:schemeClr val="bg1"/>
          </a:solidFill>
        </p:grpSpPr>
        <p:pic>
          <p:nvPicPr>
            <p:cNvPr id="6" name="Object 2"/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470888" y="477321"/>
              <a:ext cx="17343938" cy="9331072"/>
            </a:xfrm>
            <a:prstGeom prst="rect">
              <a:avLst/>
            </a:prstGeom>
            <a:grpFill/>
          </p:spPr>
        </p:pic>
      </p:grp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/>
          <a:srcRect b="2750"/>
          <a:stretch>
            <a:fillRect/>
          </a:stretch>
        </p:blipFill>
        <p:spPr>
          <a:xfrm>
            <a:off x="533399" y="690350"/>
            <a:ext cx="5486400" cy="8872750"/>
          </a:xfrm>
          <a:prstGeom prst="rect">
            <a:avLst/>
          </a:prstGeom>
          <a:ln>
            <a:solidFill>
              <a:srgbClr val="F7AF9B"/>
            </a:solidFill>
          </a:ln>
          <a:effectLst>
            <a:outerShdw blurRad="50800" dist="38100" dir="2700000" algn="ctr" rotWithShape="0">
              <a:srgbClr val="000000">
                <a:alpha val="40000"/>
              </a:srgbClr>
            </a:outerShdw>
          </a:effectLst>
        </p:spPr>
      </p:pic>
      <p:sp>
        <p:nvSpPr>
          <p:cNvPr id="8" name="직사각형 7"/>
          <p:cNvSpPr/>
          <p:nvPr/>
        </p:nvSpPr>
        <p:spPr>
          <a:xfrm>
            <a:off x="914400" y="7581900"/>
            <a:ext cx="4724400" cy="914400"/>
          </a:xfrm>
          <a:prstGeom prst="rect">
            <a:avLst/>
          </a:prstGeom>
          <a:noFill/>
          <a:ln>
            <a:solidFill>
              <a:srgbClr val="F7AF9B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8915400" y="2705100"/>
            <a:ext cx="6477000" cy="5219766"/>
          </a:xfrm>
          <a:prstGeom prst="rect">
            <a:avLst/>
          </a:prstGeom>
          <a:effectLst>
            <a:outerShdw blurRad="50800" dist="38100" dir="2700000" algn="ctr" rotWithShape="0">
              <a:srgbClr val="000000">
                <a:alpha val="40000"/>
              </a:srgbClr>
            </a:outerShdw>
          </a:effectLst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1811000" y="7658100"/>
            <a:ext cx="4809520" cy="1447800"/>
          </a:xfrm>
          <a:prstGeom prst="rect">
            <a:avLst/>
          </a:prstGeom>
          <a:effectLst>
            <a:outerShdw blurRad="50800" dist="38100" dir="2700000" algn="ctr" rotWithShape="0">
              <a:srgbClr val="000000">
                <a:alpha val="40000"/>
              </a:srgbClr>
            </a:outerShdw>
          </a:effectLst>
        </p:spPr>
      </p:pic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9293915" y="1098518"/>
            <a:ext cx="1983684" cy="996981"/>
          </a:xfrm>
          <a:prstGeom prst="rect">
            <a:avLst/>
          </a:prstGeom>
          <a:effectLst>
            <a:outerShdw blurRad="50800" dist="38100" dir="2700000" algn="ctr" rotWithShape="0">
              <a:srgbClr val="000000">
                <a:alpha val="40000"/>
              </a:srgbClr>
            </a:outerShdw>
          </a:effectLst>
        </p:spPr>
      </p:pic>
      <p:sp>
        <p:nvSpPr>
          <p:cNvPr id="23" name="TextBox 14"/>
          <p:cNvSpPr txBox="1"/>
          <p:nvPr/>
        </p:nvSpPr>
        <p:spPr>
          <a:xfrm>
            <a:off x="11884715" y="1241340"/>
            <a:ext cx="3276600" cy="699855"/>
          </a:xfrm>
          <a:prstGeom prst="rect">
            <a:avLst/>
          </a:prstGeom>
          <a:solidFill>
            <a:schemeClr val="bg1"/>
          </a:solidFill>
          <a:ln w="25400">
            <a:solidFill>
              <a:srgbClr val="F7AF9B"/>
            </a:solidFill>
          </a:ln>
          <a:effectLst>
            <a:outerShdw blurRad="50800" dist="38100" dir="2700000" algn="ctr" rotWithShape="0">
              <a:srgbClr val="000000">
                <a:alpha val="40000"/>
              </a:srgbClr>
            </a:outerShdw>
          </a:effec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000">
                <a:solidFill>
                  <a:srgbClr val="790C15"/>
                </a:solidFill>
                <a:latin typeface="나눔스퀘어라운드 Regular"/>
                <a:ea typeface="나눔스퀘어라운드 Regular"/>
                <a:cs typeface="+mn-cs"/>
              </a:rPr>
              <a:t>문의하기 </a:t>
            </a:r>
            <a:r>
              <a:rPr lang="en-US" altLang="ko-KR" sz="2000">
                <a:solidFill>
                  <a:srgbClr val="790C15"/>
                </a:solidFill>
                <a:latin typeface="나눔스퀘어라운드 Regular"/>
                <a:ea typeface="나눔스퀘어라운드 Regular"/>
                <a:cs typeface="+mn-cs"/>
              </a:rPr>
              <a:t>&gt;</a:t>
            </a:r>
          </a:p>
          <a:p>
            <a:pPr algn="ctr">
              <a:defRPr/>
            </a:pPr>
            <a:r>
              <a:rPr lang="ko-KR" altLang="en-US" sz="2000">
                <a:solidFill>
                  <a:srgbClr val="790C15"/>
                </a:solidFill>
                <a:latin typeface="나눔스퀘어라운드 Regular"/>
                <a:ea typeface="나눔스퀘어라운드 Regular"/>
                <a:cs typeface="+mn-cs"/>
              </a:rPr>
              <a:t>문의 모달창 띄움</a:t>
            </a:r>
          </a:p>
        </p:txBody>
      </p:sp>
      <p:sp>
        <p:nvSpPr>
          <p:cNvPr id="29" name="TextBox 14"/>
          <p:cNvSpPr txBox="1"/>
          <p:nvPr/>
        </p:nvSpPr>
        <p:spPr>
          <a:xfrm>
            <a:off x="8382000" y="8191500"/>
            <a:ext cx="3276600" cy="693420"/>
          </a:xfrm>
          <a:prstGeom prst="rect">
            <a:avLst/>
          </a:prstGeom>
          <a:solidFill>
            <a:schemeClr val="bg1"/>
          </a:solidFill>
          <a:ln w="25400">
            <a:solidFill>
              <a:srgbClr val="F7AF9B"/>
            </a:solidFill>
          </a:ln>
          <a:effectLst>
            <a:outerShdw blurRad="50800" dist="38100" dir="2700000" algn="ctr" rotWithShape="0">
              <a:srgbClr val="000000">
                <a:alpha val="40000"/>
              </a:srgbClr>
            </a:outerShdw>
          </a:effec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000">
                <a:solidFill>
                  <a:srgbClr val="790C15"/>
                </a:solidFill>
                <a:latin typeface="나눔스퀘어라운드 Regular"/>
                <a:ea typeface="나눔스퀘어라운드 Regular"/>
                <a:cs typeface="+mn-cs"/>
              </a:rPr>
              <a:t>폼 작성후 문의하기 </a:t>
            </a:r>
            <a:r>
              <a:rPr lang="en-US" altLang="ko-KR" sz="2000">
                <a:solidFill>
                  <a:srgbClr val="790C15"/>
                </a:solidFill>
                <a:latin typeface="나눔스퀘어라운드 Regular"/>
                <a:ea typeface="나눔스퀘어라운드 Regular"/>
                <a:cs typeface="+mn-cs"/>
              </a:rPr>
              <a:t>&gt;</a:t>
            </a:r>
          </a:p>
          <a:p>
            <a:pPr algn="ctr">
              <a:defRPr/>
            </a:pPr>
            <a:r>
              <a:rPr lang="ko-KR" altLang="en-US" sz="2000">
                <a:solidFill>
                  <a:srgbClr val="790C15"/>
                </a:solidFill>
                <a:latin typeface="나눔스퀘어라운드 Regular"/>
                <a:ea typeface="나눔스퀘어라운드 Regular"/>
                <a:cs typeface="+mn-cs"/>
              </a:rPr>
              <a:t>제출 확인용 </a:t>
            </a:r>
            <a:r>
              <a:rPr lang="en-US" altLang="ko-KR" sz="2000">
                <a:solidFill>
                  <a:srgbClr val="790C15"/>
                </a:solidFill>
                <a:latin typeface="나눔스퀘어라운드 Regular"/>
                <a:ea typeface="나눔스퀘어라운드 Regular"/>
                <a:cs typeface="+mn-cs"/>
              </a:rPr>
              <a:t>alert</a:t>
            </a:r>
            <a:endParaRPr lang="ko-KR" altLang="en-US" sz="2000">
              <a:solidFill>
                <a:srgbClr val="790C15"/>
              </a:solidFill>
              <a:latin typeface="나눔스퀘어라운드 Regular"/>
              <a:ea typeface="나눔스퀘어라운드 Regular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61655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CCB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1001"/>
          <p:cNvGrpSpPr>
            <a:grpSpLocks noGrp="1" noUngrp="1" noMove="1" noResize="1"/>
          </p:cNvGrpSpPr>
          <p:nvPr/>
        </p:nvGrpSpPr>
        <p:grpSpPr>
          <a:xfrm>
            <a:off x="0" y="477321"/>
            <a:ext cx="18288000" cy="9331072"/>
            <a:chOff x="470888" y="477321"/>
            <a:chExt cx="17343938" cy="9331072"/>
          </a:xfrm>
          <a:solidFill>
            <a:schemeClr val="bg1"/>
          </a:solidFill>
        </p:grpSpPr>
        <p:pic>
          <p:nvPicPr>
            <p:cNvPr id="6" name="Object 2"/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470888" y="477321"/>
              <a:ext cx="17343938" cy="9331072"/>
            </a:xfrm>
            <a:prstGeom prst="rect">
              <a:avLst/>
            </a:prstGeom>
            <a:grpFill/>
          </p:spPr>
        </p:pic>
      </p:grp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/>
          <a:srcRect b="2750"/>
          <a:stretch>
            <a:fillRect/>
          </a:stretch>
        </p:blipFill>
        <p:spPr>
          <a:xfrm>
            <a:off x="533399" y="690350"/>
            <a:ext cx="5486400" cy="8872750"/>
          </a:xfrm>
          <a:prstGeom prst="rect">
            <a:avLst/>
          </a:prstGeom>
          <a:ln>
            <a:solidFill>
              <a:srgbClr val="F7AF9B"/>
            </a:solidFill>
          </a:ln>
          <a:effectLst>
            <a:outerShdw blurRad="50800" dist="38100" dir="2700000" algn="ctr" rotWithShape="0">
              <a:srgbClr val="000000">
                <a:alpha val="40000"/>
              </a:srgbClr>
            </a:outerShdw>
          </a:effectLst>
        </p:spPr>
      </p:pic>
      <p:sp>
        <p:nvSpPr>
          <p:cNvPr id="8" name="직사각형 7"/>
          <p:cNvSpPr/>
          <p:nvPr/>
        </p:nvSpPr>
        <p:spPr>
          <a:xfrm>
            <a:off x="914400" y="7581900"/>
            <a:ext cx="4724400" cy="914400"/>
          </a:xfrm>
          <a:prstGeom prst="rect">
            <a:avLst/>
          </a:prstGeom>
          <a:noFill/>
          <a:ln>
            <a:solidFill>
              <a:srgbClr val="F7AF9B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855074" y="5854700"/>
            <a:ext cx="10666862" cy="2870200"/>
          </a:xfrm>
          <a:prstGeom prst="rect">
            <a:avLst/>
          </a:prstGeom>
          <a:ln>
            <a:solidFill>
              <a:srgbClr val="F7AF9B"/>
            </a:solidFill>
          </a:ln>
          <a:effectLst>
            <a:outerShdw blurRad="50800" dist="38100" dir="2700000" algn="ctr" rotWithShape="0">
              <a:srgbClr val="000000">
                <a:alpha val="40000"/>
              </a:srgbClr>
            </a:outerShdw>
          </a:effectLst>
        </p:spPr>
      </p:pic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6864600" y="2375338"/>
            <a:ext cx="10692566" cy="2088436"/>
          </a:xfrm>
          <a:prstGeom prst="rect">
            <a:avLst/>
          </a:prstGeom>
          <a:ln>
            <a:solidFill>
              <a:srgbClr val="F7AF9B"/>
            </a:solidFill>
          </a:ln>
          <a:effectLst>
            <a:outerShdw blurRad="50800" dist="38100" dir="2700000" algn="ctr" rotWithShape="0">
              <a:srgbClr val="000000">
                <a:alpha val="40000"/>
              </a:srgbClr>
            </a:outerShdw>
          </a:effectLst>
        </p:spPr>
      </p:pic>
      <p:sp>
        <p:nvSpPr>
          <p:cNvPr id="27" name="직사각형 13"/>
          <p:cNvSpPr/>
          <p:nvPr/>
        </p:nvSpPr>
        <p:spPr>
          <a:xfrm>
            <a:off x="6819676" y="5143500"/>
            <a:ext cx="4648647" cy="583198"/>
          </a:xfrm>
          <a:prstGeom prst="rect">
            <a:avLst/>
          </a:prstGeom>
          <a:solidFill>
            <a:schemeClr val="bg1"/>
          </a:solidFill>
          <a:ln>
            <a:solidFill>
              <a:srgbClr val="F7AF9B"/>
            </a:solidFill>
          </a:ln>
          <a:effectLst>
            <a:outerShdw blurRad="50800" dist="38100" dir="27000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2000">
                <a:solidFill>
                  <a:srgbClr val="790C15"/>
                </a:solidFill>
                <a:latin typeface="나눔스퀘어라운드 ExtraBold"/>
                <a:ea typeface="나눔스퀘어라운드 ExtraBold"/>
              </a:rPr>
              <a:t>등록된 문의가 있을 경우</a:t>
            </a:r>
          </a:p>
        </p:txBody>
      </p:sp>
      <p:sp>
        <p:nvSpPr>
          <p:cNvPr id="28" name="직사각형 13"/>
          <p:cNvSpPr/>
          <p:nvPr/>
        </p:nvSpPr>
        <p:spPr>
          <a:xfrm>
            <a:off x="6829201" y="1638300"/>
            <a:ext cx="4648647" cy="583198"/>
          </a:xfrm>
          <a:prstGeom prst="rect">
            <a:avLst/>
          </a:prstGeom>
          <a:solidFill>
            <a:schemeClr val="bg1"/>
          </a:solidFill>
          <a:ln>
            <a:solidFill>
              <a:srgbClr val="F7AF9B"/>
            </a:solidFill>
          </a:ln>
          <a:effectLst>
            <a:outerShdw blurRad="50800" dist="38100" dir="27000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2000">
                <a:solidFill>
                  <a:srgbClr val="790C15"/>
                </a:solidFill>
                <a:latin typeface="나눔스퀘어라운드 ExtraBold"/>
                <a:ea typeface="나눔스퀘어라운드 ExtraBold"/>
              </a:rPr>
              <a:t>등록된 문의가 없을 경우</a:t>
            </a:r>
          </a:p>
        </p:txBody>
      </p:sp>
      <p:sp>
        <p:nvSpPr>
          <p:cNvPr id="29" name="TextBox 14"/>
          <p:cNvSpPr txBox="1"/>
          <p:nvPr/>
        </p:nvSpPr>
        <p:spPr>
          <a:xfrm>
            <a:off x="10515600" y="8252460"/>
            <a:ext cx="2057400" cy="701040"/>
          </a:xfrm>
          <a:prstGeom prst="rect">
            <a:avLst/>
          </a:prstGeom>
          <a:solidFill>
            <a:schemeClr val="bg1"/>
          </a:solidFill>
          <a:ln w="25400">
            <a:solidFill>
              <a:srgbClr val="F7AF9B"/>
            </a:solidFill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000">
                <a:solidFill>
                  <a:srgbClr val="790C15"/>
                </a:solidFill>
                <a:latin typeface="나눔스퀘어라운드 Regular"/>
                <a:ea typeface="나눔스퀘어라운드 Regular"/>
                <a:cs typeface="+mn-cs"/>
              </a:rPr>
              <a:t>제목 클릭시</a:t>
            </a:r>
            <a:br>
              <a:rPr lang="ko-KR" altLang="en-US" sz="2000">
                <a:solidFill>
                  <a:srgbClr val="790C15"/>
                </a:solidFill>
                <a:latin typeface="나눔스퀘어라운드 Regular"/>
                <a:ea typeface="나눔스퀘어라운드 Regular"/>
                <a:cs typeface="+mn-cs"/>
              </a:rPr>
            </a:br>
            <a:r>
              <a:rPr lang="ko-KR" altLang="en-US" sz="2000">
                <a:solidFill>
                  <a:srgbClr val="790C15"/>
                </a:solidFill>
                <a:latin typeface="나눔스퀘어라운드 Regular"/>
                <a:ea typeface="나눔스퀘어라운드 Regular"/>
                <a:cs typeface="+mn-cs"/>
              </a:rPr>
              <a:t>내용 확인 가능</a:t>
            </a:r>
          </a:p>
        </p:txBody>
      </p:sp>
    </p:spTree>
    <p:extLst>
      <p:ext uri="{BB962C8B-B14F-4D97-AF65-F5344CB8AC3E}">
        <p14:creationId xmlns:p14="http://schemas.microsoft.com/office/powerpoint/2010/main" val="2168322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CCB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1001"/>
          <p:cNvGrpSpPr>
            <a:grpSpLocks noGrp="1" noUngrp="1" noMove="1" noResize="1"/>
          </p:cNvGrpSpPr>
          <p:nvPr/>
        </p:nvGrpSpPr>
        <p:grpSpPr>
          <a:xfrm>
            <a:off x="0" y="477321"/>
            <a:ext cx="18288000" cy="9331072"/>
            <a:chOff x="470888" y="477321"/>
            <a:chExt cx="17343938" cy="9331072"/>
          </a:xfrm>
          <a:solidFill>
            <a:schemeClr val="bg1"/>
          </a:solidFill>
        </p:grpSpPr>
        <p:pic>
          <p:nvPicPr>
            <p:cNvPr id="6" name="Object 2"/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470888" y="477321"/>
              <a:ext cx="17343938" cy="9331072"/>
            </a:xfrm>
            <a:prstGeom prst="rect">
              <a:avLst/>
            </a:prstGeom>
            <a:grpFill/>
          </p:spPr>
        </p:pic>
      </p:grp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/>
          <a:srcRect b="2750"/>
          <a:stretch>
            <a:fillRect/>
          </a:stretch>
        </p:blipFill>
        <p:spPr>
          <a:xfrm>
            <a:off x="533399" y="690350"/>
            <a:ext cx="5486400" cy="8872750"/>
          </a:xfrm>
          <a:prstGeom prst="rect">
            <a:avLst/>
          </a:prstGeom>
          <a:ln>
            <a:solidFill>
              <a:srgbClr val="F7AF9B"/>
            </a:solidFill>
          </a:ln>
          <a:effectLst>
            <a:outerShdw blurRad="50800" dist="38100" dir="2700000" algn="ctr" rotWithShape="0">
              <a:srgbClr val="000000">
                <a:alpha val="40000"/>
              </a:srgbClr>
            </a:outerShdw>
          </a:effectLst>
        </p:spPr>
      </p:pic>
      <p:sp>
        <p:nvSpPr>
          <p:cNvPr id="8" name="직사각형 7"/>
          <p:cNvSpPr/>
          <p:nvPr/>
        </p:nvSpPr>
        <p:spPr>
          <a:xfrm>
            <a:off x="914400" y="7581900"/>
            <a:ext cx="4724400" cy="914400"/>
          </a:xfrm>
          <a:prstGeom prst="rect">
            <a:avLst/>
          </a:prstGeom>
          <a:noFill/>
          <a:ln>
            <a:solidFill>
              <a:srgbClr val="F7AF9B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7410450" y="6210300"/>
            <a:ext cx="10115550" cy="3371850"/>
          </a:xfrm>
          <a:prstGeom prst="rect">
            <a:avLst/>
          </a:prstGeom>
          <a:effectLst>
            <a:outerShdw blurRad="50800" dist="38100" dir="2700000" algn="ctr" rotWithShape="0">
              <a:srgbClr val="000000">
                <a:alpha val="40000"/>
              </a:srgbClr>
            </a:outerShdw>
          </a:effectLst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6629400" y="4457700"/>
            <a:ext cx="10118998" cy="3333750"/>
          </a:xfrm>
          <a:prstGeom prst="rect">
            <a:avLst/>
          </a:prstGeom>
          <a:effectLst>
            <a:outerShdw blurRad="50800" dist="38100" dir="2700000" algn="ctr" rotWithShape="0">
              <a:srgbClr val="000000">
                <a:alpha val="40000"/>
              </a:srgbClr>
            </a:outerShdw>
          </a:effectLst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6629399" y="1469884"/>
            <a:ext cx="10134601" cy="2454416"/>
          </a:xfrm>
          <a:prstGeom prst="rect">
            <a:avLst/>
          </a:prstGeom>
          <a:effectLst>
            <a:outerShdw blurRad="50800" dist="38100" dir="2700000" algn="ctr" rotWithShape="0">
              <a:srgbClr val="000000">
                <a:alpha val="40000"/>
              </a:srgbClr>
            </a:outerShdw>
          </a:effectLst>
        </p:spPr>
      </p:pic>
      <p:sp>
        <p:nvSpPr>
          <p:cNvPr id="14" name="직사각형 13"/>
          <p:cNvSpPr/>
          <p:nvPr/>
        </p:nvSpPr>
        <p:spPr>
          <a:xfrm>
            <a:off x="6477000" y="710762"/>
            <a:ext cx="4235923" cy="432238"/>
          </a:xfrm>
          <a:prstGeom prst="rect">
            <a:avLst/>
          </a:prstGeom>
          <a:solidFill>
            <a:schemeClr val="bg1"/>
          </a:solidFill>
          <a:ln>
            <a:solidFill>
              <a:srgbClr val="F7AF9B"/>
            </a:solidFill>
          </a:ln>
          <a:effectLst>
            <a:outerShdw blurRad="50800" dist="38100" dir="27000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2400">
                <a:solidFill>
                  <a:srgbClr val="790C15"/>
                </a:solidFill>
                <a:latin typeface="나눔스퀘어라운드 ExtraBold"/>
                <a:ea typeface="나눔스퀘어라운드 ExtraBold"/>
              </a:rPr>
              <a:t>판매자 타입일 경우</a:t>
            </a:r>
          </a:p>
        </p:txBody>
      </p:sp>
      <p:sp>
        <p:nvSpPr>
          <p:cNvPr id="18" name="TextBox 14"/>
          <p:cNvSpPr txBox="1"/>
          <p:nvPr/>
        </p:nvSpPr>
        <p:spPr>
          <a:xfrm>
            <a:off x="11506200" y="3451860"/>
            <a:ext cx="2438400" cy="396240"/>
          </a:xfrm>
          <a:prstGeom prst="rect">
            <a:avLst/>
          </a:prstGeom>
          <a:solidFill>
            <a:schemeClr val="bg1"/>
          </a:solidFill>
          <a:ln w="25400">
            <a:solidFill>
              <a:srgbClr val="F7AF9B"/>
            </a:solidFill>
          </a:ln>
          <a:effectLst>
            <a:outerShdw blurRad="50800" dist="38100" dir="2700000" algn="ctr" rotWithShape="0">
              <a:srgbClr val="000000">
                <a:alpha val="40000"/>
              </a:srgbClr>
            </a:outerShdw>
          </a:effec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000">
                <a:solidFill>
                  <a:srgbClr val="790C15"/>
                </a:solidFill>
                <a:latin typeface="나눔스퀘어라운드 Regular"/>
                <a:ea typeface="나눔스퀘어라운드 Regular"/>
                <a:cs typeface="+mn-cs"/>
              </a:rPr>
              <a:t>댓글 작성전 초기값 </a:t>
            </a:r>
          </a:p>
        </p:txBody>
      </p:sp>
      <p:sp>
        <p:nvSpPr>
          <p:cNvPr id="19" name="TextBox 14"/>
          <p:cNvSpPr txBox="1"/>
          <p:nvPr/>
        </p:nvSpPr>
        <p:spPr>
          <a:xfrm>
            <a:off x="12496800" y="7353300"/>
            <a:ext cx="3124200" cy="693420"/>
          </a:xfrm>
          <a:prstGeom prst="rect">
            <a:avLst/>
          </a:prstGeom>
          <a:solidFill>
            <a:schemeClr val="bg1"/>
          </a:solidFill>
          <a:ln w="25400">
            <a:solidFill>
              <a:srgbClr val="F7AF9B"/>
            </a:solidFill>
          </a:ln>
          <a:effectLst>
            <a:outerShdw blurRad="50800" dist="38100" dir="2700000" algn="ctr" rotWithShape="0">
              <a:srgbClr val="000000">
                <a:alpha val="40000"/>
              </a:srgbClr>
            </a:outerShdw>
          </a:effec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000">
                <a:solidFill>
                  <a:srgbClr val="790C15"/>
                </a:solidFill>
                <a:latin typeface="나눔스퀘어라운드 Regular"/>
                <a:ea typeface="나눔스퀘어라운드 Regular"/>
                <a:cs typeface="+mn-cs"/>
              </a:rPr>
              <a:t>댓글 등록시 </a:t>
            </a:r>
          </a:p>
          <a:p>
            <a:pPr algn="ctr">
              <a:defRPr/>
            </a:pPr>
            <a:r>
              <a:rPr lang="ko-KR" altLang="en-US" sz="2000">
                <a:solidFill>
                  <a:srgbClr val="790C15"/>
                </a:solidFill>
                <a:latin typeface="나눔스퀘어라운드 Regular"/>
                <a:ea typeface="나눔스퀘어라운드 Regular"/>
                <a:cs typeface="+mn-cs"/>
              </a:rPr>
              <a:t>수정</a:t>
            </a:r>
            <a:r>
              <a:rPr lang="en-US" altLang="ko-KR" sz="2000">
                <a:solidFill>
                  <a:srgbClr val="790C15"/>
                </a:solidFill>
                <a:latin typeface="나눔스퀘어라운드 Regular"/>
                <a:ea typeface="나눔스퀘어라운드 Regular"/>
                <a:cs typeface="+mn-cs"/>
              </a:rPr>
              <a:t>/</a:t>
            </a:r>
            <a:r>
              <a:rPr lang="ko-KR" altLang="en-US" sz="2000">
                <a:solidFill>
                  <a:srgbClr val="790C15"/>
                </a:solidFill>
                <a:latin typeface="나눔스퀘어라운드 Regular"/>
                <a:ea typeface="나눔스퀘어라운드 Regular"/>
                <a:cs typeface="+mn-cs"/>
              </a:rPr>
              <a:t>삭제 버튼 활성화 </a:t>
            </a:r>
          </a:p>
        </p:txBody>
      </p:sp>
    </p:spTree>
    <p:extLst>
      <p:ext uri="{BB962C8B-B14F-4D97-AF65-F5344CB8AC3E}">
        <p14:creationId xmlns:p14="http://schemas.microsoft.com/office/powerpoint/2010/main" val="1066481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CCB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1001"/>
          <p:cNvGrpSpPr>
            <a:grpSpLocks noGrp="1" noUngrp="1" noMove="1" noResize="1"/>
          </p:cNvGrpSpPr>
          <p:nvPr/>
        </p:nvGrpSpPr>
        <p:grpSpPr>
          <a:xfrm>
            <a:off x="0" y="477321"/>
            <a:ext cx="18288000" cy="9331072"/>
            <a:chOff x="470888" y="477321"/>
            <a:chExt cx="17343938" cy="9331072"/>
          </a:xfrm>
          <a:solidFill>
            <a:schemeClr val="bg1"/>
          </a:solidFill>
        </p:grpSpPr>
        <p:pic>
          <p:nvPicPr>
            <p:cNvPr id="6" name="Object 2"/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470888" y="477321"/>
              <a:ext cx="17343938" cy="9331072"/>
            </a:xfrm>
            <a:prstGeom prst="rect">
              <a:avLst/>
            </a:prstGeom>
            <a:grpFill/>
          </p:spPr>
        </p:pic>
      </p:grp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/>
          <a:srcRect b="2750"/>
          <a:stretch>
            <a:fillRect/>
          </a:stretch>
        </p:blipFill>
        <p:spPr>
          <a:xfrm>
            <a:off x="533399" y="690350"/>
            <a:ext cx="5486400" cy="8872750"/>
          </a:xfrm>
          <a:prstGeom prst="rect">
            <a:avLst/>
          </a:prstGeom>
          <a:ln>
            <a:solidFill>
              <a:srgbClr val="F7AF9B"/>
            </a:solidFill>
          </a:ln>
          <a:effectLst>
            <a:outerShdw blurRad="50800" dist="38100" dir="2700000" algn="ctr" rotWithShape="0">
              <a:srgbClr val="000000">
                <a:alpha val="40000"/>
              </a:srgbClr>
            </a:outerShdw>
          </a:effectLst>
        </p:spPr>
      </p:pic>
      <p:sp>
        <p:nvSpPr>
          <p:cNvPr id="8" name="직사각형 7"/>
          <p:cNvSpPr/>
          <p:nvPr/>
        </p:nvSpPr>
        <p:spPr>
          <a:xfrm>
            <a:off x="914400" y="7581900"/>
            <a:ext cx="4724400" cy="914400"/>
          </a:xfrm>
          <a:prstGeom prst="rect">
            <a:avLst/>
          </a:prstGeom>
          <a:noFill/>
          <a:ln>
            <a:solidFill>
              <a:srgbClr val="F7AF9B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477000" y="3565037"/>
            <a:ext cx="11257296" cy="2340462"/>
          </a:xfrm>
          <a:prstGeom prst="rect">
            <a:avLst/>
          </a:prstGeom>
          <a:effectLst>
            <a:outerShdw blurRad="50800" dist="38100" dir="2700000" algn="ctr" rotWithShape="0">
              <a:srgbClr val="000000">
                <a:alpha val="40000"/>
              </a:srgbClr>
            </a:outerShdw>
          </a:effectLst>
        </p:spPr>
      </p:pic>
      <p:sp>
        <p:nvSpPr>
          <p:cNvPr id="14" name="직사각형 13"/>
          <p:cNvSpPr/>
          <p:nvPr/>
        </p:nvSpPr>
        <p:spPr>
          <a:xfrm>
            <a:off x="6477000" y="2425262"/>
            <a:ext cx="4235923" cy="432238"/>
          </a:xfrm>
          <a:prstGeom prst="rect">
            <a:avLst/>
          </a:prstGeom>
          <a:solidFill>
            <a:schemeClr val="bg1"/>
          </a:solidFill>
          <a:ln>
            <a:solidFill>
              <a:srgbClr val="F7AF9B"/>
            </a:solidFill>
          </a:ln>
          <a:effectLst>
            <a:outerShdw blurRad="50800" dist="38100" dir="27000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2400">
                <a:solidFill>
                  <a:srgbClr val="790C15"/>
                </a:solidFill>
                <a:latin typeface="나눔스퀘어라운드 ExtraBold"/>
                <a:ea typeface="나눔스퀘어라운드 ExtraBold"/>
              </a:rPr>
              <a:t>구매자 타입일 경우</a:t>
            </a:r>
          </a:p>
        </p:txBody>
      </p:sp>
      <p:sp>
        <p:nvSpPr>
          <p:cNvPr id="16" name="TextBox 14"/>
          <p:cNvSpPr txBox="1"/>
          <p:nvPr/>
        </p:nvSpPr>
        <p:spPr>
          <a:xfrm>
            <a:off x="13335000" y="5448300"/>
            <a:ext cx="3733800" cy="1003935"/>
          </a:xfrm>
          <a:prstGeom prst="rect">
            <a:avLst/>
          </a:prstGeom>
          <a:solidFill>
            <a:schemeClr val="bg1"/>
          </a:solidFill>
          <a:ln w="25400">
            <a:solidFill>
              <a:srgbClr val="F7AF9B"/>
            </a:solidFill>
          </a:ln>
          <a:effectLst>
            <a:outerShdw blurRad="50800" dist="38100" dir="2700000" algn="ctr" rotWithShape="0">
              <a:srgbClr val="000000">
                <a:alpha val="40000"/>
              </a:srgbClr>
            </a:outerShdw>
          </a:effec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000">
                <a:solidFill>
                  <a:srgbClr val="790C15"/>
                </a:solidFill>
                <a:latin typeface="나눔스퀘어라운드 Regular"/>
                <a:ea typeface="나눔스퀘어라운드 Regular"/>
                <a:cs typeface="+mn-cs"/>
              </a:rPr>
              <a:t>제목 클릭시 내용 확인 가능</a:t>
            </a:r>
          </a:p>
          <a:p>
            <a:pPr algn="ctr">
              <a:defRPr/>
            </a:pPr>
            <a:r>
              <a:rPr lang="en-US" altLang="ko-KR" sz="2000">
                <a:solidFill>
                  <a:srgbClr val="790C15"/>
                </a:solidFill>
                <a:latin typeface="나눔스퀘어라운드 Regular"/>
                <a:ea typeface="나눔스퀘어라운드 Regular"/>
                <a:cs typeface="+mn-cs"/>
              </a:rPr>
              <a:t>&amp;&amp;</a:t>
            </a:r>
          </a:p>
          <a:p>
            <a:pPr algn="ctr">
              <a:defRPr/>
            </a:pPr>
            <a:r>
              <a:rPr lang="ko-KR" altLang="en-US" sz="2000">
                <a:solidFill>
                  <a:srgbClr val="790C15"/>
                </a:solidFill>
                <a:latin typeface="나눔스퀘어라운드 Regular"/>
                <a:ea typeface="나눔스퀘어라운드 Regular"/>
                <a:cs typeface="+mn-cs"/>
              </a:rPr>
              <a:t>왼쪽 </a:t>
            </a:r>
            <a:r>
              <a:rPr lang="en-US" altLang="ko-KR" sz="2000">
                <a:solidFill>
                  <a:srgbClr val="790C15"/>
                </a:solidFill>
                <a:latin typeface="나눔스퀘어라운드 Regular"/>
                <a:ea typeface="나눔스퀘어라운드 Regular"/>
                <a:cs typeface="+mn-cs"/>
              </a:rPr>
              <a:t>X</a:t>
            </a:r>
            <a:r>
              <a:rPr lang="ko-KR" altLang="en-US" sz="2000">
                <a:solidFill>
                  <a:srgbClr val="790C15"/>
                </a:solidFill>
                <a:latin typeface="나눔스퀘어라운드 Regular"/>
                <a:ea typeface="나눔스퀘어라운드 Regular"/>
                <a:cs typeface="+mn-cs"/>
              </a:rPr>
              <a:t> 버튼 클릭시 문의 글 삭제</a:t>
            </a:r>
          </a:p>
        </p:txBody>
      </p:sp>
    </p:spTree>
    <p:extLst>
      <p:ext uri="{BB962C8B-B14F-4D97-AF65-F5344CB8AC3E}">
        <p14:creationId xmlns:p14="http://schemas.microsoft.com/office/powerpoint/2010/main" val="1291931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CCB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0888" y="477321"/>
            <a:ext cx="17343938" cy="9331072"/>
            <a:chOff x="470888" y="477321"/>
            <a:chExt cx="17343938" cy="933107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470888" y="477321"/>
              <a:ext cx="17343938" cy="933107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968257" y="8241972"/>
            <a:ext cx="1601686" cy="1323896"/>
            <a:chOff x="15968257" y="8241972"/>
            <a:chExt cx="1601686" cy="132389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5968257" y="8241972"/>
              <a:ext cx="1601686" cy="1323896"/>
            </a:xfrm>
            <a:prstGeom prst="rect">
              <a:avLst/>
            </a:prstGeom>
          </p:spPr>
        </p:pic>
      </p:grpSp>
      <p:graphicFrame>
        <p:nvGraphicFramePr>
          <p:cNvPr id="2" name="표 2"/>
          <p:cNvGraphicFramePr>
            <a:graphicFrameLocks noGrp="1"/>
          </p:cNvGraphicFramePr>
          <p:nvPr/>
        </p:nvGraphicFramePr>
        <p:xfrm>
          <a:off x="2121692" y="2342073"/>
          <a:ext cx="14044616" cy="602398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35111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111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111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1115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73494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900" b="1">
                          <a:solidFill>
                            <a:schemeClr val="bg1"/>
                          </a:solidFill>
                          <a:latin typeface="나눔스퀘어라운드 Regular"/>
                          <a:ea typeface="나눔스퀘어라운드 Regular"/>
                          <a:cs typeface="+mn-cs"/>
                        </a:rPr>
                        <a:t>칼럼명</a:t>
                      </a:r>
                    </a:p>
                  </a:txBody>
                  <a:tcPr marL="124241" marR="124241" marT="62121" marB="62121" anchor="ctr">
                    <a:lnL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AF9B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900" b="1">
                          <a:solidFill>
                            <a:schemeClr val="bg1"/>
                          </a:solidFill>
                          <a:latin typeface="나눔스퀘어라운드 Regular"/>
                          <a:ea typeface="나눔스퀘어라운드 Regular"/>
                          <a:cs typeface="+mn-cs"/>
                        </a:rPr>
                        <a:t>데이터타입</a:t>
                      </a:r>
                    </a:p>
                  </a:txBody>
                  <a:tcPr marL="124241" marR="124241" marT="62121" marB="62121" anchor="ctr">
                    <a:lnL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AF9B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900" b="1">
                          <a:solidFill>
                            <a:schemeClr val="bg1"/>
                          </a:solidFill>
                          <a:latin typeface="나눔스퀘어라운드 Regular"/>
                          <a:ea typeface="나눔스퀘어라운드 Regular"/>
                          <a:cs typeface="+mn-cs"/>
                        </a:rPr>
                        <a:t>제약조건</a:t>
                      </a:r>
                    </a:p>
                  </a:txBody>
                  <a:tcPr marL="124241" marR="124241" marT="62121" marB="62121" anchor="ctr">
                    <a:lnL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AF9B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900" b="1">
                          <a:solidFill>
                            <a:schemeClr val="bg1"/>
                          </a:solidFill>
                          <a:latin typeface="나눔스퀘어라운드 Regular"/>
                          <a:ea typeface="나눔스퀘어라운드 Regular"/>
                          <a:cs typeface="+mn-cs"/>
                        </a:rPr>
                        <a:t>내용</a:t>
                      </a:r>
                    </a:p>
                  </a:txBody>
                  <a:tcPr marL="124241" marR="124241" marT="62121" marB="62121" anchor="ctr">
                    <a:lnL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AF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64025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900">
                          <a:latin typeface="나눔스퀘어라운드 Regular"/>
                          <a:ea typeface="나눔스퀘어라운드 Regular"/>
                          <a:cs typeface="+mn-cs"/>
                        </a:rPr>
                        <a:t> report_num</a:t>
                      </a:r>
                    </a:p>
                  </a:txBody>
                  <a:tcPr marL="124241" marR="124241" marT="62121" marB="62121" anchor="ctr">
                    <a:lnL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900">
                          <a:latin typeface="나눔스퀘어라운드 Regular"/>
                          <a:ea typeface="나눔스퀘어라운드 Regular"/>
                          <a:cs typeface="+mn-cs"/>
                        </a:rPr>
                        <a:t>number</a:t>
                      </a:r>
                      <a:endParaRPr lang="ko-KR" altLang="en-US" sz="1900">
                        <a:latin typeface="나눔스퀘어라운드 Regular"/>
                        <a:ea typeface="나눔스퀘어라운드 Regular"/>
                        <a:cs typeface="+mn-cs"/>
                      </a:endParaRPr>
                    </a:p>
                  </a:txBody>
                  <a:tcPr marL="124241" marR="124241" marT="62121" marB="62121" anchor="ctr">
                    <a:lnL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900">
                          <a:latin typeface="나눔스퀘어라운드 Regular"/>
                          <a:ea typeface="나눔스퀘어라운드 Regular"/>
                          <a:cs typeface="+mn-cs"/>
                        </a:rPr>
                        <a:t>primary key</a:t>
                      </a:r>
                      <a:endParaRPr lang="ko-KR" altLang="en-US" sz="1900">
                        <a:latin typeface="나눔스퀘어라운드 Regular"/>
                        <a:ea typeface="나눔스퀘어라운드 Regular"/>
                        <a:cs typeface="+mn-cs"/>
                      </a:endParaRPr>
                    </a:p>
                  </a:txBody>
                  <a:tcPr marL="124241" marR="124241" marT="62121" marB="62121" anchor="ctr">
                    <a:lnL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900">
                          <a:latin typeface="나눔스퀘어라운드 Regular"/>
                          <a:ea typeface="나눔스퀘어라운드 Regular"/>
                          <a:cs typeface="+mn-cs"/>
                        </a:rPr>
                        <a:t>시퀀스 번호</a:t>
                      </a:r>
                    </a:p>
                  </a:txBody>
                  <a:tcPr marL="124241" marR="124241" marT="62121" marB="62121" anchor="ctr">
                    <a:lnL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64025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900">
                          <a:latin typeface="나눔스퀘어라운드 Regular"/>
                          <a:ea typeface="나눔스퀘어라운드 Regular"/>
                          <a:cs typeface="+mn-cs"/>
                        </a:rPr>
                        <a:t>product_num</a:t>
                      </a:r>
                    </a:p>
                  </a:txBody>
                  <a:tcPr marL="124241" marR="124241" marT="62121" marB="62121" anchor="ctr">
                    <a:lnL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900">
                          <a:latin typeface="나눔스퀘어라운드 Regular"/>
                          <a:ea typeface="나눔스퀘어라운드 Regular"/>
                          <a:cs typeface="+mn-cs"/>
                        </a:rPr>
                        <a:t>number</a:t>
                      </a:r>
                      <a:endParaRPr lang="ko-KR" altLang="en-US" sz="1900">
                        <a:latin typeface="나눔스퀘어라운드 Regular"/>
                        <a:ea typeface="나눔스퀘어라운드 Regular"/>
                        <a:cs typeface="+mn-cs"/>
                      </a:endParaRPr>
                    </a:p>
                  </a:txBody>
                  <a:tcPr marL="124241" marR="124241" marT="62121" marB="62121" anchor="ctr">
                    <a:lnL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900">
                          <a:latin typeface="나눔스퀘어라운드 Regular"/>
                          <a:ea typeface="나눔스퀘어라운드 Regular"/>
                          <a:cs typeface="+mn-cs"/>
                        </a:rPr>
                        <a:t>not null</a:t>
                      </a:r>
                    </a:p>
                  </a:txBody>
                  <a:tcPr marL="124241" marR="124241" marT="62121" marB="62121" anchor="ctr">
                    <a:lnL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900">
                          <a:latin typeface="나눔스퀘어라운드 Regular"/>
                          <a:ea typeface="나눔스퀘어라운드 Regular"/>
                          <a:cs typeface="+mn-cs"/>
                        </a:rPr>
                        <a:t>신고 받은 상품의 번호</a:t>
                      </a:r>
                    </a:p>
                  </a:txBody>
                  <a:tcPr marL="124241" marR="124241" marT="62121" marB="62121" anchor="ctr">
                    <a:lnL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66336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900">
                          <a:latin typeface="나눔스퀘어라운드 Regular"/>
                          <a:ea typeface="나눔스퀘어라운드 Regular"/>
                          <a:cs typeface="+mn-cs"/>
                        </a:rPr>
                        <a:t>report_title</a:t>
                      </a:r>
                    </a:p>
                  </a:txBody>
                  <a:tcPr marL="124241" marR="124241" marT="62121" marB="62121" anchor="ctr">
                    <a:lnL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900">
                          <a:latin typeface="나눔스퀘어라운드 Regular"/>
                          <a:ea typeface="나눔스퀘어라운드 Regular"/>
                          <a:cs typeface="+mn-cs"/>
                        </a:rPr>
                        <a:t>varchar2(50)</a:t>
                      </a:r>
                      <a:endParaRPr lang="ko-KR" altLang="en-US" sz="1900">
                        <a:latin typeface="나눔스퀘어라운드 Regular"/>
                        <a:ea typeface="나눔스퀘어라운드 Regular"/>
                        <a:cs typeface="+mn-cs"/>
                      </a:endParaRPr>
                    </a:p>
                  </a:txBody>
                  <a:tcPr marL="124241" marR="124241" marT="62121" marB="62121" anchor="ctr">
                    <a:lnL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900">
                          <a:latin typeface="나눔스퀘어라운드 Regular"/>
                          <a:ea typeface="나눔스퀘어라운드 Regular"/>
                          <a:cs typeface="+mn-cs"/>
                        </a:rPr>
                        <a:t>not null</a:t>
                      </a:r>
                    </a:p>
                  </a:txBody>
                  <a:tcPr marL="124241" marR="124241" marT="62121" marB="62121" anchor="ctr">
                    <a:lnL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900">
                          <a:latin typeface="나눔스퀘어라운드 Regular"/>
                          <a:ea typeface="나눔스퀘어라운드 Regular"/>
                          <a:cs typeface="+mn-cs"/>
                        </a:rPr>
                        <a:t>신고 제목</a:t>
                      </a:r>
                    </a:p>
                  </a:txBody>
                  <a:tcPr marL="124241" marR="124241" marT="62121" marB="62121" anchor="ctr">
                    <a:lnL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64025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900">
                          <a:latin typeface="나눔스퀘어라운드 Regular"/>
                          <a:ea typeface="나눔스퀘어라운드 Regular"/>
                          <a:cs typeface="+mn-cs"/>
                        </a:rPr>
                        <a:t>report_content</a:t>
                      </a:r>
                    </a:p>
                  </a:txBody>
                  <a:tcPr marL="124241" marR="124241" marT="62121" marB="62121" anchor="ctr">
                    <a:lnL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900">
                          <a:latin typeface="나눔스퀘어라운드 Regular"/>
                          <a:ea typeface="나눔스퀘어라운드 Regular"/>
                          <a:cs typeface="+mn-cs"/>
                        </a:rPr>
                        <a:t>varchar2(500)</a:t>
                      </a:r>
                    </a:p>
                  </a:txBody>
                  <a:tcPr marL="124241" marR="124241" marT="62121" marB="62121" anchor="ctr">
                    <a:lnL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900">
                          <a:latin typeface="나눔스퀘어라운드 Regular"/>
                          <a:ea typeface="나눔스퀘어라운드 Regular"/>
                          <a:cs typeface="+mn-cs"/>
                        </a:rPr>
                        <a:t>not null</a:t>
                      </a:r>
                      <a:endParaRPr lang="ko-KR" altLang="en-US" sz="1900">
                        <a:latin typeface="나눔스퀘어라운드 Regular"/>
                        <a:ea typeface="나눔스퀘어라운드 Regular"/>
                        <a:cs typeface="+mn-cs"/>
                      </a:endParaRPr>
                    </a:p>
                  </a:txBody>
                  <a:tcPr marL="124241" marR="124241" marT="62121" marB="62121" anchor="ctr">
                    <a:lnL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900">
                          <a:latin typeface="나눔스퀘어라운드 Regular"/>
                          <a:ea typeface="나눔스퀘어라운드 Regular"/>
                          <a:cs typeface="+mn-cs"/>
                        </a:rPr>
                        <a:t>신고 내용</a:t>
                      </a:r>
                    </a:p>
                  </a:txBody>
                  <a:tcPr marL="124241" marR="124241" marT="62121" marB="62121" anchor="ctr">
                    <a:lnL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64025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900">
                          <a:latin typeface="나눔스퀘어라운드 Regular"/>
                          <a:ea typeface="나눔스퀘어라운드 Regular"/>
                          <a:cs typeface="+mn-cs"/>
                        </a:rPr>
                        <a:t>report_writer_id</a:t>
                      </a:r>
                    </a:p>
                  </a:txBody>
                  <a:tcPr marL="124241" marR="124241" marT="62121" marB="62121" anchor="ctr">
                    <a:lnL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900">
                          <a:latin typeface="나눔스퀘어라운드 Regular"/>
                          <a:ea typeface="나눔스퀘어라운드 Regular"/>
                          <a:cs typeface="+mn-cs"/>
                        </a:rPr>
                        <a:t>varchar2(20)</a:t>
                      </a:r>
                    </a:p>
                  </a:txBody>
                  <a:tcPr marL="124241" marR="124241" marT="62121" marB="62121" anchor="ctr">
                    <a:lnL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900">
                          <a:latin typeface="나눔스퀘어라운드 Regular"/>
                          <a:ea typeface="나눔스퀘어라운드 Regular"/>
                          <a:cs typeface="+mn-cs"/>
                        </a:rPr>
                        <a:t>references member(user_id) on delete cascade</a:t>
                      </a:r>
                    </a:p>
                  </a:txBody>
                  <a:tcPr marL="124241" marR="124241" marT="62121" marB="62121" anchor="ctr">
                    <a:lnL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900">
                          <a:latin typeface="나눔스퀘어라운드 Regular"/>
                          <a:ea typeface="나눔스퀘어라운드 Regular"/>
                          <a:cs typeface="+mn-cs"/>
                        </a:rPr>
                        <a:t>신고자 아이디</a:t>
                      </a:r>
                    </a:p>
                  </a:txBody>
                  <a:tcPr marL="124241" marR="124241" marT="62121" marB="62121" anchor="ctr">
                    <a:lnL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64025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900">
                          <a:latin typeface="나눔스퀘어라운드 Regular"/>
                          <a:ea typeface="나눔스퀘어라운드 Regular"/>
                          <a:cs typeface="+mn-cs"/>
                        </a:rPr>
                        <a:t>report_seller_id</a:t>
                      </a:r>
                    </a:p>
                  </a:txBody>
                  <a:tcPr marL="124241" marR="124241" marT="62121" marB="62121" anchor="ctr">
                    <a:lnL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900">
                          <a:latin typeface="나눔스퀘어라운드 Regular"/>
                          <a:ea typeface="나눔스퀘어라운드 Regular"/>
                          <a:cs typeface="+mn-cs"/>
                        </a:rPr>
                        <a:t>varchar2(20)</a:t>
                      </a:r>
                    </a:p>
                  </a:txBody>
                  <a:tcPr marL="124241" marR="124241" marT="62121" marB="62121" anchor="ctr">
                    <a:lnL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900">
                          <a:latin typeface="나눔스퀘어라운드 Regular"/>
                          <a:ea typeface="나눔스퀘어라운드 Regular"/>
                          <a:cs typeface="+mn-cs"/>
                        </a:rPr>
                        <a:t>references member(user_id) on delete cascade</a:t>
                      </a:r>
                    </a:p>
                  </a:txBody>
                  <a:tcPr marL="124241" marR="124241" marT="62121" marB="62121" anchor="ctr">
                    <a:lnL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900">
                          <a:latin typeface="나눔스퀘어라운드 Regular"/>
                          <a:ea typeface="나눔스퀘어라운드 Regular"/>
                          <a:cs typeface="+mn-cs"/>
                        </a:rPr>
                        <a:t>신고대상 아이디</a:t>
                      </a:r>
                    </a:p>
                  </a:txBody>
                  <a:tcPr marL="124241" marR="124241" marT="62121" marB="62121" anchor="ctr">
                    <a:lnL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64025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900">
                          <a:latin typeface="나눔스퀘어라운드 Regular"/>
                          <a:ea typeface="나눔스퀘어라운드 Regular"/>
                          <a:cs typeface="+mn-cs"/>
                        </a:rPr>
                        <a:t>report_date</a:t>
                      </a:r>
                    </a:p>
                  </a:txBody>
                  <a:tcPr marL="124241" marR="124241" marT="62121" marB="62121" anchor="ctr">
                    <a:lnL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900">
                          <a:latin typeface="나눔스퀘어라운드 Regular"/>
                          <a:ea typeface="나눔스퀘어라운드 Regular"/>
                          <a:cs typeface="+mn-cs"/>
                        </a:rPr>
                        <a:t>date</a:t>
                      </a:r>
                    </a:p>
                  </a:txBody>
                  <a:tcPr marL="124241" marR="124241" marT="62121" marB="62121" anchor="ctr">
                    <a:lnL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en-US" altLang="ko-KR" sz="1900">
                        <a:latin typeface="나눔스퀘어라운드 Regular"/>
                        <a:ea typeface="나눔스퀘어라운드 Regular"/>
                        <a:cs typeface="+mn-cs"/>
                      </a:endParaRPr>
                    </a:p>
                  </a:txBody>
                  <a:tcPr marL="124241" marR="124241" marT="62121" marB="62121" anchor="ctr">
                    <a:lnL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900">
                          <a:latin typeface="나눔스퀘어라운드 Regular"/>
                          <a:ea typeface="나눔스퀘어라운드 Regular"/>
                          <a:cs typeface="+mn-cs"/>
                        </a:rPr>
                        <a:t>신고 날짜</a:t>
                      </a:r>
                    </a:p>
                  </a:txBody>
                  <a:tcPr marL="124241" marR="124241" marT="62121" marB="62121" anchor="ctr">
                    <a:lnL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2133600" y="1847850"/>
            <a:ext cx="1532849" cy="445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>
                <a:ln>
                  <a:noFill/>
                </a:ln>
                <a:solidFill>
                  <a:srgbClr val="790C15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report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09600" y="638158"/>
            <a:ext cx="5840024" cy="5696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>
                <a:ln>
                  <a:noFill/>
                </a:ln>
                <a:solidFill>
                  <a:srgbClr val="790C15"/>
                </a:solidFill>
                <a:effectLst/>
                <a:uLnTx/>
                <a:uFillTx/>
                <a:latin typeface="나눔스퀘어라운드 ExtraBold"/>
                <a:ea typeface="나눔스퀘어라운드 ExtraBold"/>
                <a:cs typeface="+mn-cs"/>
              </a:rPr>
              <a:t>report</a:t>
            </a:r>
          </a:p>
        </p:txBody>
      </p:sp>
    </p:spTree>
    <p:extLst>
      <p:ext uri="{BB962C8B-B14F-4D97-AF65-F5344CB8AC3E}">
        <p14:creationId xmlns:p14="http://schemas.microsoft.com/office/powerpoint/2010/main" val="404537612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CCB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" name="그룹 1001"/>
          <p:cNvGrpSpPr>
            <a:grpSpLocks noGrp="1" noUngrp="1" noMove="1" noResize="1"/>
          </p:cNvGrpSpPr>
          <p:nvPr/>
        </p:nvGrpSpPr>
        <p:grpSpPr>
          <a:xfrm>
            <a:off x="0" y="477321"/>
            <a:ext cx="18288000" cy="9331072"/>
            <a:chOff x="470888" y="477321"/>
            <a:chExt cx="17343938" cy="9331072"/>
          </a:xfrm>
          <a:solidFill>
            <a:schemeClr val="bg1"/>
          </a:solidFill>
        </p:grpSpPr>
        <p:pic>
          <p:nvPicPr>
            <p:cNvPr id="1004" name="Object 2"/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470888" y="477321"/>
              <a:ext cx="17343938" cy="9331072"/>
            </a:xfrm>
            <a:prstGeom prst="rect">
              <a:avLst/>
            </a:prstGeom>
            <a:grpFill/>
          </p:spPr>
        </p:pic>
      </p:grpSp>
      <p:pic>
        <p:nvPicPr>
          <p:cNvPr id="1013" name="그림 101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207248" y="4429719"/>
            <a:ext cx="0" cy="0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63CA363A-5F02-36CC-6AF1-E4A29F95B514}"/>
              </a:ext>
            </a:extLst>
          </p:cNvPr>
          <p:cNvGrpSpPr/>
          <p:nvPr/>
        </p:nvGrpSpPr>
        <p:grpSpPr>
          <a:xfrm>
            <a:off x="389021" y="2345385"/>
            <a:ext cx="10544830" cy="6764972"/>
            <a:chOff x="457200" y="1382087"/>
            <a:chExt cx="10544830" cy="6764972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3ADDD609-F32E-FF37-37E8-9FEAC0E939A1}"/>
                </a:ext>
              </a:extLst>
            </p:cNvPr>
            <p:cNvGrpSpPr/>
            <p:nvPr/>
          </p:nvGrpSpPr>
          <p:grpSpPr>
            <a:xfrm>
              <a:off x="457200" y="1382087"/>
              <a:ext cx="10217886" cy="5777299"/>
              <a:chOff x="428626" y="2986348"/>
              <a:chExt cx="10217886" cy="5777299"/>
            </a:xfrm>
          </p:grpSpPr>
          <p:pic>
            <p:nvPicPr>
              <p:cNvPr id="1005" name="그림 1004"/>
              <p:cNvPicPr>
                <a:picLocks noChangeAspect="1"/>
              </p:cNvPicPr>
              <p:nvPr/>
            </p:nvPicPr>
            <p:blipFill rotWithShape="1">
              <a:blip r:embed="rId5"/>
              <a:srcRect l="7180" t="9730" r="7690" b="65340"/>
              <a:stretch>
                <a:fillRect/>
              </a:stretch>
            </p:blipFill>
            <p:spPr>
              <a:xfrm>
                <a:off x="428626" y="2986348"/>
                <a:ext cx="9544051" cy="4830554"/>
              </a:xfrm>
              <a:prstGeom prst="rect">
                <a:avLst/>
              </a:prstGeom>
              <a:ln>
                <a:solidFill>
                  <a:srgbClr val="FECCBE"/>
                </a:solidFill>
              </a:ln>
              <a:effectLst>
                <a:outerShdw blurRad="50800" dist="38100" dir="2700000" algn="ctr" rotWithShape="0">
                  <a:srgbClr val="000000">
                    <a:alpha val="40000"/>
                  </a:srgbClr>
                </a:outerShdw>
              </a:effectLst>
            </p:spPr>
          </p:pic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F8BB4CF5-3157-D92F-BA54-4FD9286A30CB}"/>
                  </a:ext>
                </a:extLst>
              </p:cNvPr>
              <p:cNvSpPr/>
              <p:nvPr/>
            </p:nvSpPr>
            <p:spPr>
              <a:xfrm>
                <a:off x="428626" y="8331409"/>
                <a:ext cx="9544051" cy="43223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90C15"/>
                    </a:solidFill>
                    <a:effectLst/>
                    <a:uLnTx/>
                    <a:uFillTx/>
                    <a:latin typeface="나눔스퀘어라운드 ExtraBold"/>
                    <a:ea typeface="나눔스퀘어라운드 ExtraBold"/>
                    <a:cs typeface="+mn-cs"/>
                  </a:rPr>
                  <a:t>신고 등록</a:t>
                </a:r>
              </a:p>
            </p:txBody>
          </p:sp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06C713C3-86B9-F4D1-3782-FAC6AD4D115A}"/>
                  </a:ext>
                </a:extLst>
              </p:cNvPr>
              <p:cNvGrpSpPr/>
              <p:nvPr/>
            </p:nvGrpSpPr>
            <p:grpSpPr>
              <a:xfrm>
                <a:off x="8724270" y="6417033"/>
                <a:ext cx="1922242" cy="1922242"/>
                <a:chOff x="-685800" y="266700"/>
                <a:chExt cx="1922242" cy="1922242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pic>
              <p:nvPicPr>
                <p:cNvPr id="5" name="그림 4">
                  <a:extLst>
                    <a:ext uri="{FF2B5EF4-FFF2-40B4-BE49-F238E27FC236}">
                      <a16:creationId xmlns:a16="http://schemas.microsoft.com/office/drawing/2014/main" id="{B6D85795-D5DE-79BA-B726-BCEDE6A1351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/>
                <a:srcRect l="25877" t="13629" r="11708" b="3931"/>
                <a:stretch/>
              </p:blipFill>
              <p:spPr>
                <a:xfrm>
                  <a:off x="-476352" y="570102"/>
                  <a:ext cx="1154777" cy="955980"/>
                </a:xfrm>
                <a:prstGeom prst="ellipse">
                  <a:avLst/>
                </a:prstGeom>
                <a:ln w="63500" cap="rnd">
                  <a:noFill/>
                </a:ln>
                <a:effectLst>
                  <a:outerShdw blurRad="381000" dist="292100" dir="5400000" sx="-80000" sy="-18000" rotWithShape="0">
                    <a:srgbClr val="000000">
                      <a:alpha val="22000"/>
                    </a:srgbClr>
                  </a:outerShdw>
                </a:effectLst>
              </p:spPr>
            </p:pic>
            <p:pic>
              <p:nvPicPr>
                <p:cNvPr id="7" name="그래픽 6" descr="돋보기 단색으로 채워진">
                  <a:extLst>
                    <a:ext uri="{FF2B5EF4-FFF2-40B4-BE49-F238E27FC236}">
                      <a16:creationId xmlns:a16="http://schemas.microsoft.com/office/drawing/2014/main" id="{BA1767F2-84E0-BC10-BC05-DFF64F9E4C4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685800" y="266700"/>
                  <a:ext cx="1922242" cy="1922242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10CB6E24-24A6-DEB1-8ECC-AA21A7838CFB}"/>
                </a:ext>
              </a:extLst>
            </p:cNvPr>
            <p:cNvGrpSpPr/>
            <p:nvPr/>
          </p:nvGrpSpPr>
          <p:grpSpPr>
            <a:xfrm>
              <a:off x="8077329" y="6736712"/>
              <a:ext cx="2924701" cy="1410347"/>
              <a:chOff x="7830895" y="1960339"/>
              <a:chExt cx="1799426" cy="1410347"/>
            </a:xfrm>
          </p:grpSpPr>
          <p:cxnSp>
            <p:nvCxnSpPr>
              <p:cNvPr id="14" name="직선 화살표 연결선 13">
                <a:extLst>
                  <a:ext uri="{FF2B5EF4-FFF2-40B4-BE49-F238E27FC236}">
                    <a16:creationId xmlns:a16="http://schemas.microsoft.com/office/drawing/2014/main" id="{E36055AB-C7B9-DB85-BB58-F1B7C771F12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30608" y="1960339"/>
                <a:ext cx="1" cy="435561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F7AF9B"/>
                </a:solidFill>
                <a:prstDash val="solid"/>
                <a:miter lim="800000"/>
                <a:tailEnd type="triangle"/>
              </a:ln>
              <a:effectLst/>
            </p:spPr>
          </p:cxn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2210B6E-7CF7-F8D7-1072-4A970F93F9D0}"/>
                  </a:ext>
                </a:extLst>
              </p:cNvPr>
              <p:cNvSpPr txBox="1"/>
              <p:nvPr/>
            </p:nvSpPr>
            <p:spPr>
              <a:xfrm>
                <a:off x="7830895" y="2662800"/>
                <a:ext cx="1799426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90C15"/>
                    </a:solidFill>
                    <a:effectLst/>
                    <a:uLnTx/>
                    <a:uFillTx/>
                    <a:latin typeface="나눔스퀘어라운드 Regular"/>
                    <a:ea typeface="나눔스퀘어라운드 Regular"/>
                    <a:cs typeface="+mn-cs"/>
                  </a:rPr>
                  <a:t>신고하기 버튼</a:t>
                </a:r>
                <a:r>
                  <a:rPr kumimoji="0" lang="en-US" altLang="ko-KR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90C15"/>
                    </a:solidFill>
                    <a:effectLst/>
                    <a:uLnTx/>
                    <a:uFillTx/>
                    <a:latin typeface="나눔스퀘어라운드 Regular"/>
                    <a:ea typeface="나눔스퀘어라운드 Regular"/>
                    <a:cs typeface="+mn-cs"/>
                  </a:rPr>
                  <a:t>&gt;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90C15"/>
                    </a:solidFill>
                    <a:effectLst/>
                    <a:uLnTx/>
                    <a:uFillTx/>
                    <a:latin typeface="나눔스퀘어라운드 Regular"/>
                    <a:ea typeface="나눔스퀘어라운드 Regular"/>
                    <a:cs typeface="+mn-cs"/>
                  </a:rPr>
                  <a:t>모달창 띄움</a:t>
                </a:r>
                <a:endPara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790C15"/>
                  </a:solidFill>
                  <a:effectLst/>
                  <a:uLnTx/>
                  <a:uFillTx/>
                  <a:latin typeface="나눔스퀘어라운드 Regular"/>
                  <a:ea typeface="나눔스퀘어라운드 Regular"/>
                  <a:cs typeface="+mn-cs"/>
                </a:endParaRPr>
              </a:p>
            </p:txBody>
          </p:sp>
        </p:grpSp>
      </p:grpSp>
      <p:sp>
        <p:nvSpPr>
          <p:cNvPr id="21" name="TextBox 14">
            <a:extLst>
              <a:ext uri="{FF2B5EF4-FFF2-40B4-BE49-F238E27FC236}">
                <a16:creationId xmlns:a16="http://schemas.microsoft.com/office/drawing/2014/main" id="{7B6FAE19-1E33-D682-E93A-55ACD7C48BF5}"/>
              </a:ext>
            </a:extLst>
          </p:cNvPr>
          <p:cNvSpPr txBox="1"/>
          <p:nvPr/>
        </p:nvSpPr>
        <p:spPr>
          <a:xfrm>
            <a:off x="11065396" y="8353792"/>
            <a:ext cx="522054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90C15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폼 작성 후 신고하기 버튼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790C15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&gt;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790C15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 alert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90C15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창을 띄우고 제출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790C15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(submit)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790C15"/>
              </a:solidFill>
              <a:effectLst/>
              <a:uLnTx/>
              <a:uFillTx/>
              <a:latin typeface="나눔스퀘어라운드 Regular"/>
              <a:ea typeface="나눔스퀘어라운드 Regular"/>
              <a:cs typeface="+mn-cs"/>
            </a:endParaRPr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78F46EFF-6125-F8C4-49B0-70ED17ABA3E8}"/>
              </a:ext>
            </a:extLst>
          </p:cNvPr>
          <p:cNvGrpSpPr/>
          <p:nvPr/>
        </p:nvGrpSpPr>
        <p:grpSpPr>
          <a:xfrm>
            <a:off x="11049000" y="1698686"/>
            <a:ext cx="7010400" cy="6950014"/>
            <a:chOff x="11277600" y="723900"/>
            <a:chExt cx="7010400" cy="6950014"/>
          </a:xfrm>
        </p:grpSpPr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4856256A-8999-F737-80C0-DFAE85C41ACD}"/>
                </a:ext>
              </a:extLst>
            </p:cNvPr>
            <p:cNvGrpSpPr/>
            <p:nvPr/>
          </p:nvGrpSpPr>
          <p:grpSpPr>
            <a:xfrm>
              <a:off x="15849600" y="2781300"/>
              <a:ext cx="2438400" cy="4892614"/>
              <a:chOff x="15849600" y="2781300"/>
              <a:chExt cx="2438400" cy="4892614"/>
            </a:xfrm>
          </p:grpSpPr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5FB498E9-B0E0-396A-F114-EBB8D8C400F6}"/>
                  </a:ext>
                </a:extLst>
              </p:cNvPr>
              <p:cNvGrpSpPr/>
              <p:nvPr/>
            </p:nvGrpSpPr>
            <p:grpSpPr>
              <a:xfrm>
                <a:off x="16383000" y="2781300"/>
                <a:ext cx="1143000" cy="3227270"/>
                <a:chOff x="16764000" y="2781300"/>
                <a:chExt cx="1143000" cy="3227270"/>
              </a:xfrm>
            </p:grpSpPr>
            <p:cxnSp>
              <p:nvCxnSpPr>
                <p:cNvPr id="23" name="직선 연결선 22">
                  <a:extLst>
                    <a:ext uri="{FF2B5EF4-FFF2-40B4-BE49-F238E27FC236}">
                      <a16:creationId xmlns:a16="http://schemas.microsoft.com/office/drawing/2014/main" id="{B1671186-9DE3-C81A-4C88-3AB12CA0D5A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6840200" y="2781300"/>
                  <a:ext cx="1058779" cy="0"/>
                </a:xfrm>
                <a:prstGeom prst="line">
                  <a:avLst/>
                </a:prstGeom>
                <a:ln>
                  <a:solidFill>
                    <a:srgbClr val="FECCBE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직선 연결선 25">
                  <a:extLst>
                    <a:ext uri="{FF2B5EF4-FFF2-40B4-BE49-F238E27FC236}">
                      <a16:creationId xmlns:a16="http://schemas.microsoft.com/office/drawing/2014/main" id="{142BC56D-6998-EFD0-80A8-40D02AE2C53F}"/>
                    </a:ext>
                  </a:extLst>
                </p:cNvPr>
                <p:cNvCxnSpPr/>
                <p:nvPr/>
              </p:nvCxnSpPr>
              <p:spPr>
                <a:xfrm>
                  <a:off x="17907000" y="2781300"/>
                  <a:ext cx="0" cy="3227270"/>
                </a:xfrm>
                <a:prstGeom prst="line">
                  <a:avLst/>
                </a:prstGeom>
                <a:ln>
                  <a:solidFill>
                    <a:srgbClr val="FECCBE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직선 연결선 27">
                  <a:extLst>
                    <a:ext uri="{FF2B5EF4-FFF2-40B4-BE49-F238E27FC236}">
                      <a16:creationId xmlns:a16="http://schemas.microsoft.com/office/drawing/2014/main" id="{AB28968E-AF17-3FF8-A99E-6DA76C256567}"/>
                    </a:ext>
                  </a:extLst>
                </p:cNvPr>
                <p:cNvCxnSpPr/>
                <p:nvPr/>
              </p:nvCxnSpPr>
              <p:spPr>
                <a:xfrm>
                  <a:off x="16764000" y="6008570"/>
                  <a:ext cx="1134979" cy="0"/>
                </a:xfrm>
                <a:prstGeom prst="line">
                  <a:avLst/>
                </a:prstGeom>
                <a:ln>
                  <a:solidFill>
                    <a:srgbClr val="FECCBE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7" name="그룹 36">
                <a:extLst>
                  <a:ext uri="{FF2B5EF4-FFF2-40B4-BE49-F238E27FC236}">
                    <a16:creationId xmlns:a16="http://schemas.microsoft.com/office/drawing/2014/main" id="{EA7CEFF3-7F43-CE34-FCBF-EB9F2133F4E8}"/>
                  </a:ext>
                </a:extLst>
              </p:cNvPr>
              <p:cNvGrpSpPr/>
              <p:nvPr/>
            </p:nvGrpSpPr>
            <p:grpSpPr>
              <a:xfrm>
                <a:off x="15849600" y="4229100"/>
                <a:ext cx="2438400" cy="3444814"/>
                <a:chOff x="15849600" y="4229100"/>
                <a:chExt cx="2438400" cy="3444814"/>
              </a:xfrm>
            </p:grpSpPr>
            <p:cxnSp>
              <p:nvCxnSpPr>
                <p:cNvPr id="32" name="직선 연결선 31">
                  <a:extLst>
                    <a:ext uri="{FF2B5EF4-FFF2-40B4-BE49-F238E27FC236}">
                      <a16:creationId xmlns:a16="http://schemas.microsoft.com/office/drawing/2014/main" id="{2459457C-DF1B-E037-A8A2-C6EE186F95F7}"/>
                    </a:ext>
                  </a:extLst>
                </p:cNvPr>
                <p:cNvCxnSpPr/>
                <p:nvPr/>
              </p:nvCxnSpPr>
              <p:spPr>
                <a:xfrm>
                  <a:off x="17526000" y="4229100"/>
                  <a:ext cx="762000" cy="0"/>
                </a:xfrm>
                <a:prstGeom prst="line">
                  <a:avLst/>
                </a:prstGeom>
                <a:ln>
                  <a:solidFill>
                    <a:srgbClr val="FECCBE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직선 연결선 33">
                  <a:extLst>
                    <a:ext uri="{FF2B5EF4-FFF2-40B4-BE49-F238E27FC236}">
                      <a16:creationId xmlns:a16="http://schemas.microsoft.com/office/drawing/2014/main" id="{FCC99F56-5AC1-CAD2-A49C-FAA15A08FF3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8288000" y="4229100"/>
                  <a:ext cx="0" cy="3444814"/>
                </a:xfrm>
                <a:prstGeom prst="line">
                  <a:avLst/>
                </a:prstGeom>
                <a:ln>
                  <a:solidFill>
                    <a:srgbClr val="FECCBE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직선 화살표 연결선 35">
                  <a:extLst>
                    <a:ext uri="{FF2B5EF4-FFF2-40B4-BE49-F238E27FC236}">
                      <a16:creationId xmlns:a16="http://schemas.microsoft.com/office/drawing/2014/main" id="{7F3D7619-7DD4-D2EB-2ACA-0403933C4A05}"/>
                    </a:ext>
                  </a:extLst>
                </p:cNvPr>
                <p:cNvCxnSpPr/>
                <p:nvPr/>
              </p:nvCxnSpPr>
              <p:spPr>
                <a:xfrm flipH="1">
                  <a:off x="15849600" y="7673914"/>
                  <a:ext cx="2438400" cy="0"/>
                </a:xfrm>
                <a:prstGeom prst="straightConnector1">
                  <a:avLst/>
                </a:prstGeom>
                <a:ln>
                  <a:solidFill>
                    <a:srgbClr val="FECCBE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F42177A3-9028-6CAE-09A6-99DA830DDB7F}"/>
                </a:ext>
              </a:extLst>
            </p:cNvPr>
            <p:cNvGrpSpPr/>
            <p:nvPr/>
          </p:nvGrpSpPr>
          <p:grpSpPr>
            <a:xfrm>
              <a:off x="11277600" y="723900"/>
              <a:ext cx="5257800" cy="6034547"/>
              <a:chOff x="11277600" y="723900"/>
              <a:chExt cx="5257800" cy="6034547"/>
            </a:xfrm>
          </p:grpSpPr>
          <p:pic>
            <p:nvPicPr>
              <p:cNvPr id="1008" name="그림 1007"/>
              <p:cNvPicPr>
                <a:picLocks noChangeAspect="1"/>
              </p:cNvPicPr>
              <p:nvPr/>
            </p:nvPicPr>
            <p:blipFill rotWithShape="1">
              <a:blip r:embed="rId9"/>
              <a:srcRect l="2472" t="1610" r="2864" b="2496"/>
              <a:stretch/>
            </p:blipFill>
            <p:spPr>
              <a:xfrm>
                <a:off x="11277600" y="723900"/>
                <a:ext cx="5257800" cy="4253924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9" name="그림 18">
                <a:extLst>
                  <a:ext uri="{FF2B5EF4-FFF2-40B4-BE49-F238E27FC236}">
                    <a16:creationId xmlns:a16="http://schemas.microsoft.com/office/drawing/2014/main" id="{50AAAD12-0987-1F2B-62D6-0070DD39001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ackgroundRemoval t="2458" b="26421" l="3265" r="99485">
                            <a14:foregroundMark x1="6186" y1="3994" x2="65808" y2="3533"/>
                            <a14:foregroundMark x1="3436" y1="3840" x2="4983" y2="23041"/>
                            <a14:foregroundMark x1="10997" y1="23656" x2="72852" y2="14439"/>
                            <a14:foregroundMark x1="39519" y1="10599" x2="80584" y2="9370"/>
                            <a14:foregroundMark x1="75258" y1="5837" x2="91409" y2="10599"/>
                            <a14:foregroundMark x1="92096" y1="5069" x2="94330" y2="15361"/>
                            <a14:foregroundMark x1="80241" y1="5991" x2="95704" y2="3226"/>
                            <a14:foregroundMark x1="99313" y1="3379" x2="99656" y2="4608"/>
                            <a14:foregroundMark x1="98797" y1="9677" x2="99485" y2="14900"/>
                            <a14:foregroundMark x1="98797" y1="3994" x2="99485" y2="11828"/>
                            <a14:foregroundMark x1="96048" y1="7527" x2="94674" y2="16897"/>
                            <a14:foregroundMark x1="87285" y1="23195" x2="90893" y2="23041"/>
                            <a14:foregroundMark x1="75945" y1="21045" x2="82818" y2="14747"/>
                            <a14:foregroundMark x1="85223" y1="9370" x2="91753" y2="16897"/>
                            <a14:foregroundMark x1="62715" y1="23656" x2="74055" y2="21352"/>
                            <a14:foregroundMark x1="31615" y1="22427" x2="54124" y2="19355"/>
                            <a14:foregroundMark x1="41753" y1="24424" x2="63746" y2="22888"/>
                            <a14:foregroundMark x1="71134" y1="24885" x2="75773" y2="24117"/>
                            <a14:foregroundMark x1="92096" y1="23963" x2="95189" y2="24578"/>
                            <a14:foregroundMark x1="97423" y1="18740" x2="96907" y2="23810"/>
                            <a14:foregroundMark x1="89347" y1="26421" x2="79210" y2="26114"/>
                            <a14:foregroundMark x1="19931" y1="12442" x2="30069" y2="15207"/>
                            <a14:foregroundMark x1="30069" y1="15207" x2="48454" y2="13518"/>
                            <a14:foregroundMark x1="14433" y1="9063" x2="30412" y2="8141"/>
                            <a14:foregroundMark x1="9450" y1="9831" x2="14433" y2="22273"/>
                            <a14:foregroundMark x1="7045" y1="7373" x2="41237" y2="5376"/>
                            <a14:foregroundMark x1="4467" y1="10445" x2="35739" y2="7834"/>
                            <a14:foregroundMark x1="20447" y1="9217" x2="30412" y2="6298"/>
                            <a14:foregroundMark x1="23368" y1="7834" x2="28694" y2="7373"/>
                            <a14:foregroundMark x1="18900" y1="8602" x2="29553" y2="8602"/>
                            <a14:foregroundMark x1="13058" y1="13364" x2="39003" y2="11367"/>
                            <a14:foregroundMark x1="29038" y1="13825" x2="41581" y2="13978"/>
                          </a14:backgroundRemoval>
                        </a14:imgEffect>
                      </a14:imgLayer>
                    </a14:imgProps>
                  </a:ext>
                </a:extLst>
              </a:blip>
              <a:srcRect l="2280" t="2038" r="1972" b="73371"/>
              <a:stretch/>
            </p:blipFill>
            <p:spPr>
              <a:xfrm>
                <a:off x="11293996" y="5258693"/>
                <a:ext cx="5220549" cy="1499754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</p:grpSp>
    </p:spTree>
    <p:extLst>
      <p:ext uri="{BB962C8B-B14F-4D97-AF65-F5344CB8AC3E}">
        <p14:creationId xmlns:p14="http://schemas.microsoft.com/office/powerpoint/2010/main" val="3055003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CCB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" name="그룹 1001"/>
          <p:cNvGrpSpPr>
            <a:grpSpLocks noGrp="1" noUngrp="1" noMove="1" noResize="1"/>
          </p:cNvGrpSpPr>
          <p:nvPr/>
        </p:nvGrpSpPr>
        <p:grpSpPr>
          <a:xfrm>
            <a:off x="0" y="477321"/>
            <a:ext cx="18288000" cy="9331072"/>
            <a:chOff x="470888" y="477321"/>
            <a:chExt cx="17343938" cy="9331072"/>
          </a:xfrm>
          <a:solidFill>
            <a:schemeClr val="bg1"/>
          </a:solidFill>
        </p:grpSpPr>
        <p:pic>
          <p:nvPicPr>
            <p:cNvPr id="1004" name="Object 2"/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470888" y="477321"/>
              <a:ext cx="17343938" cy="9331072"/>
            </a:xfrm>
            <a:prstGeom prst="rect">
              <a:avLst/>
            </a:prstGeom>
            <a:grpFill/>
          </p:spPr>
        </p:pic>
      </p:grpSp>
      <p:pic>
        <p:nvPicPr>
          <p:cNvPr id="1013" name="그림 101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9144000" y="5143500"/>
            <a:ext cx="0" cy="0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B1237D13-14A8-F282-16EC-2DB144D26270}"/>
              </a:ext>
            </a:extLst>
          </p:cNvPr>
          <p:cNvGrpSpPr/>
          <p:nvPr/>
        </p:nvGrpSpPr>
        <p:grpSpPr>
          <a:xfrm>
            <a:off x="4678534" y="2552700"/>
            <a:ext cx="12637867" cy="4953000"/>
            <a:chOff x="619533" y="1023216"/>
            <a:chExt cx="8524468" cy="3365787"/>
          </a:xfrm>
        </p:grpSpPr>
        <p:pic>
          <p:nvPicPr>
            <p:cNvPr id="1022" name="그림 1021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619533" y="1023216"/>
              <a:ext cx="8524467" cy="2570571"/>
            </a:xfrm>
            <a:prstGeom prst="rect">
              <a:avLst/>
            </a:prstGeom>
            <a:ln>
              <a:solidFill>
                <a:srgbClr val="FECCBE"/>
              </a:solidFill>
            </a:ln>
            <a:effectLst>
              <a:outerShdw blurRad="50800" dist="38100" dir="2700000" algn="ctr" rotWithShape="0">
                <a:srgbClr val="000000">
                  <a:alpha val="40000"/>
                </a:srgbClr>
              </a:outerShdw>
            </a:effectLst>
          </p:spPr>
        </p:pic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A54F4740-278B-040E-85CE-99351B625698}"/>
                </a:ext>
              </a:extLst>
            </p:cNvPr>
            <p:cNvSpPr/>
            <p:nvPr/>
          </p:nvSpPr>
          <p:spPr>
            <a:xfrm>
              <a:off x="619533" y="3956765"/>
              <a:ext cx="8524468" cy="43223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790C15"/>
                  </a:solidFill>
                  <a:effectLst/>
                  <a:uLnTx/>
                  <a:uFillTx/>
                  <a:latin typeface="나눔스퀘어라운드 ExtraBold"/>
                  <a:ea typeface="나눔스퀘어라운드 ExtraBold"/>
                  <a:cs typeface="+mn-cs"/>
                </a:rPr>
                <a:t>신고 관리 페이지</a:t>
              </a: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15793F37-A58D-69CB-38E6-32BB081DEA27}"/>
              </a:ext>
            </a:extLst>
          </p:cNvPr>
          <p:cNvGrpSpPr/>
          <p:nvPr/>
        </p:nvGrpSpPr>
        <p:grpSpPr>
          <a:xfrm>
            <a:off x="687798" y="2552700"/>
            <a:ext cx="3302938" cy="5190357"/>
            <a:chOff x="12828397" y="471363"/>
            <a:chExt cx="3302938" cy="5190357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FA9962BA-443F-DD09-A261-7FEF7FE6A56E}"/>
                </a:ext>
              </a:extLst>
            </p:cNvPr>
            <p:cNvGrpSpPr/>
            <p:nvPr/>
          </p:nvGrpSpPr>
          <p:grpSpPr>
            <a:xfrm>
              <a:off x="12828397" y="471363"/>
              <a:ext cx="3302938" cy="5190357"/>
              <a:chOff x="375385" y="723900"/>
              <a:chExt cx="3302938" cy="5190357"/>
            </a:xfrm>
          </p:grpSpPr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C63B6EF2-DF27-82D8-5E7F-EDCE6FAC7771}"/>
                  </a:ext>
                </a:extLst>
              </p:cNvPr>
              <p:cNvGrpSpPr/>
              <p:nvPr/>
            </p:nvGrpSpPr>
            <p:grpSpPr>
              <a:xfrm>
                <a:off x="2819400" y="2857500"/>
                <a:ext cx="858923" cy="2438400"/>
                <a:chOff x="2819400" y="2857500"/>
                <a:chExt cx="858923" cy="2438400"/>
              </a:xfrm>
            </p:grpSpPr>
            <p:cxnSp>
              <p:nvCxnSpPr>
                <p:cNvPr id="4" name="직선 연결선 3">
                  <a:extLst>
                    <a:ext uri="{FF2B5EF4-FFF2-40B4-BE49-F238E27FC236}">
                      <a16:creationId xmlns:a16="http://schemas.microsoft.com/office/drawing/2014/main" id="{ABDE0BF6-D633-80BD-9436-46BBB1B34A8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819400" y="2857500"/>
                  <a:ext cx="858923" cy="0"/>
                </a:xfrm>
                <a:prstGeom prst="line">
                  <a:avLst/>
                </a:prstGeom>
                <a:ln>
                  <a:solidFill>
                    <a:srgbClr val="FECCBE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" name="직선 연결선 5">
                  <a:extLst>
                    <a:ext uri="{FF2B5EF4-FFF2-40B4-BE49-F238E27FC236}">
                      <a16:creationId xmlns:a16="http://schemas.microsoft.com/office/drawing/2014/main" id="{7B255D9C-E8C8-D0ED-EA11-70B7BBCAE06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678323" y="2857500"/>
                  <a:ext cx="0" cy="2438400"/>
                </a:xfrm>
                <a:prstGeom prst="line">
                  <a:avLst/>
                </a:prstGeom>
                <a:ln>
                  <a:solidFill>
                    <a:srgbClr val="FECCBE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" name="직선 화살표 연결선 7">
                  <a:extLst>
                    <a:ext uri="{FF2B5EF4-FFF2-40B4-BE49-F238E27FC236}">
                      <a16:creationId xmlns:a16="http://schemas.microsoft.com/office/drawing/2014/main" id="{E849F21A-A4DE-413A-B215-CA9E8DBA215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124200" y="5295900"/>
                  <a:ext cx="554123" cy="0"/>
                </a:xfrm>
                <a:prstGeom prst="straightConnector1">
                  <a:avLst/>
                </a:prstGeom>
                <a:ln>
                  <a:solidFill>
                    <a:srgbClr val="FECCBE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" name="그룹 1">
                <a:extLst>
                  <a:ext uri="{FF2B5EF4-FFF2-40B4-BE49-F238E27FC236}">
                    <a16:creationId xmlns:a16="http://schemas.microsoft.com/office/drawing/2014/main" id="{99A59631-F379-D006-6EE5-D238E2D6F64C}"/>
                  </a:ext>
                </a:extLst>
              </p:cNvPr>
              <p:cNvGrpSpPr/>
              <p:nvPr/>
            </p:nvGrpSpPr>
            <p:grpSpPr>
              <a:xfrm>
                <a:off x="375385" y="723900"/>
                <a:ext cx="3170152" cy="5190357"/>
                <a:chOff x="-95663" y="891474"/>
                <a:chExt cx="3170152" cy="5190357"/>
              </a:xfrm>
            </p:grpSpPr>
            <p:pic>
              <p:nvPicPr>
                <p:cNvPr id="1019" name="그림 1018"/>
                <p:cNvPicPr>
                  <a:picLocks noChangeAspect="1"/>
                </p:cNvPicPr>
                <p:nvPr/>
              </p:nvPicPr>
              <p:blipFill rotWithShape="1">
                <a:blip r:embed="rId6"/>
                <a:srcRect l="7047" r="4129" b="3225"/>
                <a:stretch/>
              </p:blipFill>
              <p:spPr>
                <a:xfrm>
                  <a:off x="472734" y="891474"/>
                  <a:ext cx="2033357" cy="3788409"/>
                </a:xfrm>
                <a:prstGeom prst="rect">
                  <a:avLst/>
                </a:prstGeom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</p:pic>
            <p:sp>
              <p:nvSpPr>
                <p:cNvPr id="1024" name="TextBox 14"/>
                <p:cNvSpPr txBox="1"/>
                <p:nvPr/>
              </p:nvSpPr>
              <p:spPr>
                <a:xfrm>
                  <a:off x="-95663" y="5083611"/>
                  <a:ext cx="3170152" cy="998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ko-KR" altLang="en-US" sz="2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790C15"/>
                      </a:solidFill>
                      <a:effectLst/>
                      <a:uLnTx/>
                      <a:uFillTx/>
                      <a:latin typeface="나눔스퀘어라운드 Regular"/>
                      <a:ea typeface="나눔스퀘어라운드 Regular"/>
                      <a:cs typeface="+mn-cs"/>
                    </a:rPr>
                    <a:t>관리자 메뉴 </a:t>
                  </a:r>
                  <a:r>
                    <a:rPr kumimoji="0" lang="en-US" altLang="ko-KR" sz="2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790C15"/>
                      </a:solidFill>
                      <a:effectLst/>
                      <a:uLnTx/>
                      <a:uFillTx/>
                      <a:latin typeface="나눔스퀘어라운드 Regular"/>
                      <a:ea typeface="나눔스퀘어라운드 Regular"/>
                      <a:cs typeface="+mn-cs"/>
                    </a:rPr>
                    <a:t>&gt;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ko-KR" altLang="en-US" sz="2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790C15"/>
                      </a:solidFill>
                      <a:effectLst/>
                      <a:uLnTx/>
                      <a:uFillTx/>
                      <a:latin typeface="나눔스퀘어라운드 Regular"/>
                      <a:ea typeface="나눔스퀘어라운드 Regular"/>
                      <a:cs typeface="+mn-cs"/>
                    </a:rPr>
                    <a:t>신고 목록 확인 </a:t>
                  </a:r>
                  <a:r>
                    <a:rPr kumimoji="0" lang="en-US" altLang="ko-KR" sz="2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790C15"/>
                      </a:solidFill>
                      <a:effectLst/>
                      <a:uLnTx/>
                      <a:uFillTx/>
                      <a:latin typeface="나눔스퀘어라운드 Regular"/>
                      <a:ea typeface="나눔스퀘어라운드 Regular"/>
                      <a:cs typeface="+mn-cs"/>
                    </a:rPr>
                    <a:t>&gt;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ko-KR" altLang="en-US" sz="2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790C15"/>
                      </a:solidFill>
                      <a:effectLst/>
                      <a:uLnTx/>
                      <a:uFillTx/>
                      <a:latin typeface="나눔스퀘어라운드 Regular"/>
                      <a:ea typeface="나눔스퀘어라운드 Regular"/>
                      <a:cs typeface="+mn-cs"/>
                    </a:rPr>
                    <a:t>접수된 신고 리스트로 이동</a:t>
                  </a:r>
                </a:p>
              </p:txBody>
            </p:sp>
          </p:grpSp>
        </p:grpSp>
        <p:pic>
          <p:nvPicPr>
            <p:cNvPr id="1023" name="그림 1022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15056248" y="3023035"/>
              <a:ext cx="344756" cy="4068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946593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CCB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" name="그룹 1001"/>
          <p:cNvGrpSpPr>
            <a:grpSpLocks noGrp="1" noUngrp="1" noMove="1" noResize="1"/>
          </p:cNvGrpSpPr>
          <p:nvPr/>
        </p:nvGrpSpPr>
        <p:grpSpPr>
          <a:xfrm>
            <a:off x="0" y="477321"/>
            <a:ext cx="18288000" cy="9331072"/>
            <a:chOff x="470888" y="477321"/>
            <a:chExt cx="17343938" cy="9331072"/>
          </a:xfrm>
          <a:solidFill>
            <a:schemeClr val="bg1"/>
          </a:solidFill>
        </p:grpSpPr>
        <p:pic>
          <p:nvPicPr>
            <p:cNvPr id="1004" name="Object 2"/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470888" y="477321"/>
              <a:ext cx="17343938" cy="9331072"/>
            </a:xfrm>
            <a:prstGeom prst="rect">
              <a:avLst/>
            </a:prstGeom>
            <a:grpFill/>
          </p:spPr>
        </p:pic>
      </p:grpSp>
      <p:pic>
        <p:nvPicPr>
          <p:cNvPr id="1013" name="그림 101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9144000" y="5143500"/>
            <a:ext cx="0" cy="0"/>
          </a:xfrm>
          <a:prstGeom prst="rect">
            <a:avLst/>
          </a:prstGeom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AC732F9E-3095-A4BE-7BD9-658C490A4F32}"/>
              </a:ext>
            </a:extLst>
          </p:cNvPr>
          <p:cNvGrpSpPr/>
          <p:nvPr/>
        </p:nvGrpSpPr>
        <p:grpSpPr>
          <a:xfrm>
            <a:off x="8811236" y="1072629"/>
            <a:ext cx="8153399" cy="3061409"/>
            <a:chOff x="7315202" y="939091"/>
            <a:chExt cx="8153399" cy="3061409"/>
          </a:xfrm>
        </p:grpSpPr>
        <p:pic>
          <p:nvPicPr>
            <p:cNvPr id="1027" name="그림 1026"/>
            <p:cNvPicPr>
              <a:picLocks noChangeAspect="1"/>
            </p:cNvPicPr>
            <p:nvPr/>
          </p:nvPicPr>
          <p:blipFill rotWithShape="1">
            <a:blip r:embed="rId5"/>
            <a:srcRect l="1384" t="6025" r="1745" b="3331"/>
            <a:stretch/>
          </p:blipFill>
          <p:spPr>
            <a:xfrm>
              <a:off x="10134601" y="939091"/>
              <a:ext cx="5334000" cy="1537410"/>
            </a:xfrm>
            <a:prstGeom prst="rect">
              <a:avLst/>
            </a:prstGeom>
            <a:effectLst>
              <a:outerShdw blurRad="50800" dist="38100" dir="2700000" algn="ctr" rotWithShape="0">
                <a:srgbClr val="000000">
                  <a:alpha val="40000"/>
                </a:srgbClr>
              </a:outerShdw>
            </a:effectLst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CF859835-B0AB-000B-BAEF-3E9B15908FB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315202" y="1316396"/>
              <a:ext cx="2155862" cy="116010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F97EE119-D897-17C0-F69A-F266C09D74F5}"/>
                </a:ext>
              </a:extLst>
            </p:cNvPr>
            <p:cNvGrpSpPr/>
            <p:nvPr/>
          </p:nvGrpSpPr>
          <p:grpSpPr>
            <a:xfrm>
              <a:off x="8393133" y="2476501"/>
              <a:ext cx="4789467" cy="1523999"/>
              <a:chOff x="8393133" y="2476501"/>
              <a:chExt cx="4789467" cy="1523999"/>
            </a:xfrm>
          </p:grpSpPr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FADE5D69-6067-D553-5F4E-E047C6E44B6A}"/>
                  </a:ext>
                </a:extLst>
              </p:cNvPr>
              <p:cNvCxnSpPr/>
              <p:nvPr/>
            </p:nvCxnSpPr>
            <p:spPr>
              <a:xfrm>
                <a:off x="8393133" y="2476501"/>
                <a:ext cx="0" cy="761999"/>
              </a:xfrm>
              <a:prstGeom prst="line">
                <a:avLst/>
              </a:prstGeom>
              <a:ln>
                <a:solidFill>
                  <a:srgbClr val="FECCB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>
                <a:extLst>
                  <a:ext uri="{FF2B5EF4-FFF2-40B4-BE49-F238E27FC236}">
                    <a16:creationId xmlns:a16="http://schemas.microsoft.com/office/drawing/2014/main" id="{A717098E-45EC-263C-4EA0-E0FCF787ABAE}"/>
                  </a:ext>
                </a:extLst>
              </p:cNvPr>
              <p:cNvCxnSpPr/>
              <p:nvPr/>
            </p:nvCxnSpPr>
            <p:spPr>
              <a:xfrm>
                <a:off x="8393133" y="3238500"/>
                <a:ext cx="4789467" cy="0"/>
              </a:xfrm>
              <a:prstGeom prst="line">
                <a:avLst/>
              </a:prstGeom>
              <a:ln>
                <a:solidFill>
                  <a:srgbClr val="FECCB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id="{D189660F-1153-62BD-9858-3600DB8DCF25}"/>
                  </a:ext>
                </a:extLst>
              </p:cNvPr>
              <p:cNvCxnSpPr/>
              <p:nvPr/>
            </p:nvCxnSpPr>
            <p:spPr>
              <a:xfrm flipV="1">
                <a:off x="13182600" y="2476501"/>
                <a:ext cx="0" cy="761999"/>
              </a:xfrm>
              <a:prstGeom prst="line">
                <a:avLst/>
              </a:prstGeom>
              <a:ln>
                <a:solidFill>
                  <a:srgbClr val="FECCB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직선 화살표 연결선 23">
                <a:extLst>
                  <a:ext uri="{FF2B5EF4-FFF2-40B4-BE49-F238E27FC236}">
                    <a16:creationId xmlns:a16="http://schemas.microsoft.com/office/drawing/2014/main" id="{CE669762-BAB6-400B-FB20-86E4CA6CCBF8}"/>
                  </a:ext>
                </a:extLst>
              </p:cNvPr>
              <p:cNvCxnSpPr/>
              <p:nvPr/>
            </p:nvCxnSpPr>
            <p:spPr>
              <a:xfrm>
                <a:off x="10668000" y="3238500"/>
                <a:ext cx="0" cy="762000"/>
              </a:xfrm>
              <a:prstGeom prst="straightConnector1">
                <a:avLst/>
              </a:prstGeom>
              <a:ln>
                <a:solidFill>
                  <a:srgbClr val="FECCBE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27772984-97B7-6356-0C2A-D94CBD5842AA}"/>
              </a:ext>
            </a:extLst>
          </p:cNvPr>
          <p:cNvSpPr txBox="1"/>
          <p:nvPr/>
        </p:nvSpPr>
        <p:spPr>
          <a:xfrm>
            <a:off x="10378900" y="4295511"/>
            <a:ext cx="3810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90C15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삭제하기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790C15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&gt;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790C15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alert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90C15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창 띄우고 삭제</a:t>
            </a: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FB45EAE3-3071-2094-0EA3-F303EFDC19AA}"/>
              </a:ext>
            </a:extLst>
          </p:cNvPr>
          <p:cNvGrpSpPr/>
          <p:nvPr/>
        </p:nvGrpSpPr>
        <p:grpSpPr>
          <a:xfrm>
            <a:off x="554871" y="2652255"/>
            <a:ext cx="5828696" cy="5787688"/>
            <a:chOff x="554871" y="2652255"/>
            <a:chExt cx="5828696" cy="5787688"/>
          </a:xfrm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B636EEDC-075E-7ADB-29EF-5CDBCA282F28}"/>
                </a:ext>
              </a:extLst>
            </p:cNvPr>
            <p:cNvGrpSpPr/>
            <p:nvPr/>
          </p:nvGrpSpPr>
          <p:grpSpPr>
            <a:xfrm>
              <a:off x="1256314" y="7065604"/>
              <a:ext cx="1035511" cy="1023819"/>
              <a:chOff x="10141169" y="6236850"/>
              <a:chExt cx="1035511" cy="1023819"/>
            </a:xfrm>
          </p:grpSpPr>
          <p:cxnSp>
            <p:nvCxnSpPr>
              <p:cNvPr id="28" name="직선 화살표 연결선 27">
                <a:extLst>
                  <a:ext uri="{FF2B5EF4-FFF2-40B4-BE49-F238E27FC236}">
                    <a16:creationId xmlns:a16="http://schemas.microsoft.com/office/drawing/2014/main" id="{2CD3E650-B90C-A4C4-7FDB-B5DB46712CC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141169" y="7260669"/>
                <a:ext cx="1035511" cy="0"/>
              </a:xfrm>
              <a:prstGeom prst="straightConnector1">
                <a:avLst/>
              </a:prstGeom>
              <a:ln w="12700">
                <a:solidFill>
                  <a:srgbClr val="F7AF9B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>
                <a:extLst>
                  <a:ext uri="{FF2B5EF4-FFF2-40B4-BE49-F238E27FC236}">
                    <a16:creationId xmlns:a16="http://schemas.microsoft.com/office/drawing/2014/main" id="{481E34B2-2AE8-0ACA-B9D3-044FF6D7358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141169" y="6236850"/>
                <a:ext cx="0" cy="1023819"/>
              </a:xfrm>
              <a:prstGeom prst="line">
                <a:avLst/>
              </a:prstGeom>
              <a:ln w="12700">
                <a:solidFill>
                  <a:srgbClr val="F7AF9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68FA818F-7C3A-115C-6D70-8F0CE184DE1B}"/>
                </a:ext>
              </a:extLst>
            </p:cNvPr>
            <p:cNvGrpSpPr/>
            <p:nvPr/>
          </p:nvGrpSpPr>
          <p:grpSpPr>
            <a:xfrm>
              <a:off x="554871" y="2652255"/>
              <a:ext cx="5828696" cy="5787688"/>
              <a:chOff x="609601" y="1104900"/>
              <a:chExt cx="5828696" cy="5787688"/>
            </a:xfrm>
          </p:grpSpPr>
          <p:pic>
            <p:nvPicPr>
              <p:cNvPr id="1026" name="그림 1025"/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1585" b="95563" l="2442" r="95887">
                            <a14:foregroundMark x1="7841" y1="7290" x2="69537" y2="15848"/>
                            <a14:foregroundMark x1="68509" y1="7607" x2="90488" y2="22345"/>
                            <a14:foregroundMark x1="92545" y1="9984" x2="92031" y2="76862"/>
                            <a14:foregroundMark x1="92031" y1="76862" x2="92031" y2="76862"/>
                            <a14:foregroundMark x1="59512" y1="25515" x2="71979" y2="64501"/>
                            <a14:foregroundMark x1="44087" y1="8241" x2="58612" y2="6656"/>
                            <a14:foregroundMark x1="2057" y1="5547" x2="62849" y2="2387"/>
                            <a14:foregroundMark x1="79878" y1="2237" x2="93445" y2="7765"/>
                            <a14:foregroundMark x1="92674" y1="9984" x2="91388" y2="75911"/>
                            <a14:foregroundMark x1="91388" y1="75911" x2="90874" y2="79081"/>
                            <a14:foregroundMark x1="72751" y1="19334" x2="76093" y2="79873"/>
                            <a14:foregroundMark x1="6684" y1="11410" x2="10283" y2="88906"/>
                            <a14:foregroundMark x1="7069" y1="88906" x2="71851" y2="90967"/>
                            <a14:foregroundMark x1="87018" y1="92076" x2="93702" y2="77179"/>
                            <a14:foregroundMark x1="93959" y1="93819" x2="84190" y2="87956"/>
                            <a14:foregroundMark x1="96015" y1="90967" x2="93959" y2="77971"/>
                            <a14:foregroundMark x1="72108" y1="83835" x2="51285" y2="86054"/>
                            <a14:foregroundMark x1="59897" y1="95721" x2="46144" y2="95404"/>
                            <a14:foregroundMark x1="56812" y1="88114" x2="71851" y2="86371"/>
                            <a14:foregroundMark x1="2442" y1="77179" x2="2442" y2="77179"/>
                            <a14:backgroundMark x1="62853" y1="2377" x2="68380" y2="1585"/>
                            <a14:backgroundMark x1="71851" y1="1585" x2="80591" y2="792"/>
                            <a14:backgroundMark x1="70051" y1="1585" x2="70051" y2="1585"/>
                            <a14:backgroundMark x1="70437" y1="2060" x2="70437" y2="2060"/>
                            <a14:backgroundMark x1="79949" y1="2377" x2="79949" y2="2377"/>
                            <a14:backgroundMark x1="61825" y1="2377" x2="61825" y2="2377"/>
                          </a14:backgroundRemoval>
                        </a14:imgEffect>
                      </a14:imgLayer>
                    </a14:imgProps>
                  </a:ext>
                </a:extLst>
              </a:blip>
              <a:srcRect l="2405" t="2965" r="2586" b="3617"/>
              <a:stretch/>
            </p:blipFill>
            <p:spPr>
              <a:xfrm>
                <a:off x="609601" y="1104900"/>
                <a:ext cx="5828696" cy="4648200"/>
              </a:xfrm>
              <a:prstGeom prst="rect">
                <a:avLst/>
              </a:prstGeom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1029" name="TextBox 14"/>
              <p:cNvSpPr txBox="1"/>
              <p:nvPr/>
            </p:nvSpPr>
            <p:spPr>
              <a:xfrm>
                <a:off x="2346555" y="6191548"/>
                <a:ext cx="3170152" cy="7010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90C15"/>
                    </a:solidFill>
                    <a:effectLst/>
                    <a:uLnTx/>
                    <a:uFillTx/>
                    <a:latin typeface="나눔스퀘어라운드 Regular"/>
                    <a:ea typeface="나눔스퀘어라운드 Regular"/>
                    <a:cs typeface="+mn-cs"/>
                  </a:rPr>
                  <a:t>신고 제목 </a:t>
                </a:r>
                <a:r>
                  <a:rPr kumimoji="0" lang="en-US" altLang="ko-KR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90C15"/>
                    </a:solidFill>
                    <a:effectLst/>
                    <a:uLnTx/>
                    <a:uFillTx/>
                    <a:latin typeface="나눔스퀘어라운드 Regular"/>
                    <a:ea typeface="나눔스퀘어라운드 Regular"/>
                    <a:cs typeface="+mn-cs"/>
                  </a:rPr>
                  <a:t>&gt;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90C15"/>
                    </a:solidFill>
                    <a:effectLst/>
                    <a:uLnTx/>
                    <a:uFillTx/>
                    <a:latin typeface="나눔스퀘어라운드 Regular"/>
                    <a:ea typeface="나눔스퀘어라운드 Regular"/>
                    <a:cs typeface="+mn-cs"/>
                  </a:rPr>
                  <a:t>작성된 신고 모달창 띄움</a:t>
                </a:r>
              </a:p>
            </p:txBody>
          </p:sp>
        </p:grp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0CFE0E35-2371-B70B-2997-62E8927A7F49}"/>
              </a:ext>
            </a:extLst>
          </p:cNvPr>
          <p:cNvGrpSpPr/>
          <p:nvPr/>
        </p:nvGrpSpPr>
        <p:grpSpPr>
          <a:xfrm>
            <a:off x="7306782" y="5253302"/>
            <a:ext cx="9954235" cy="3733138"/>
            <a:chOff x="7306782" y="5253302"/>
            <a:chExt cx="9954235" cy="3733138"/>
          </a:xfrm>
        </p:grpSpPr>
        <p:sp>
          <p:nvSpPr>
            <p:cNvPr id="1032" name="TextBox 14"/>
            <p:cNvSpPr txBox="1"/>
            <p:nvPr/>
          </p:nvSpPr>
          <p:spPr>
            <a:xfrm>
              <a:off x="7306782" y="8278554"/>
              <a:ext cx="9954235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790C15"/>
                  </a:solidFill>
                  <a:effectLst/>
                  <a:uLnTx/>
                  <a:uFillTx/>
                  <a:latin typeface="나눔스퀘어라운드 Regular"/>
                  <a:ea typeface="나눔스퀘어라운드 Regular"/>
                  <a:cs typeface="+mn-cs"/>
                </a:rPr>
                <a:t>1.</a:t>
              </a:r>
              <a:r>
                <a: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790C15"/>
                  </a:solidFill>
                  <a:effectLst/>
                  <a:uLnTx/>
                  <a:uFillTx/>
                  <a:latin typeface="나눔스퀘어라운드 Regular"/>
                  <a:ea typeface="나눔스퀘어라운드 Regular"/>
                  <a:cs typeface="+mn-cs"/>
                </a:rPr>
                <a:t>삭제할 경우 실시간으로 확인 가능 </a:t>
              </a:r>
              <a:endPara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790C15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790C15"/>
                  </a:solidFill>
                  <a:effectLst/>
                  <a:uLnTx/>
                  <a:uFillTx/>
                  <a:latin typeface="나눔스퀘어라운드 Regular"/>
                  <a:ea typeface="나눔스퀘어라운드 Regular"/>
                  <a:cs typeface="+mn-cs"/>
                </a:rPr>
                <a:t>2. </a:t>
              </a:r>
              <a:r>
                <a: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790C15"/>
                  </a:solidFill>
                  <a:effectLst/>
                  <a:uLnTx/>
                  <a:uFillTx/>
                  <a:latin typeface="나눔스퀘어라운드 Regular"/>
                  <a:ea typeface="나눔스퀘어라운드 Regular"/>
                  <a:cs typeface="+mn-cs"/>
                </a:rPr>
                <a:t>최신 등록순으로  자동으로 정렬</a:t>
              </a:r>
            </a:p>
          </p:txBody>
        </p:sp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6D5926A4-CAB5-2BB6-1262-C0A2D67E225C}"/>
                </a:ext>
              </a:extLst>
            </p:cNvPr>
            <p:cNvGrpSpPr/>
            <p:nvPr/>
          </p:nvGrpSpPr>
          <p:grpSpPr>
            <a:xfrm>
              <a:off x="7306782" y="5253302"/>
              <a:ext cx="9954235" cy="3341116"/>
              <a:chOff x="7306782" y="5253302"/>
              <a:chExt cx="9954235" cy="3341116"/>
            </a:xfrm>
          </p:grpSpPr>
          <p:grpSp>
            <p:nvGrpSpPr>
              <p:cNvPr id="43" name="그룹 42">
                <a:extLst>
                  <a:ext uri="{FF2B5EF4-FFF2-40B4-BE49-F238E27FC236}">
                    <a16:creationId xmlns:a16="http://schemas.microsoft.com/office/drawing/2014/main" id="{68658845-1744-9215-0F34-709FBC0412B6}"/>
                  </a:ext>
                </a:extLst>
              </p:cNvPr>
              <p:cNvGrpSpPr/>
              <p:nvPr/>
            </p:nvGrpSpPr>
            <p:grpSpPr>
              <a:xfrm>
                <a:off x="8991600" y="7570599"/>
                <a:ext cx="1035511" cy="1023819"/>
                <a:chOff x="10141169" y="6236850"/>
                <a:chExt cx="1035511" cy="1023819"/>
              </a:xfrm>
            </p:grpSpPr>
            <p:cxnSp>
              <p:nvCxnSpPr>
                <p:cNvPr id="44" name="직선 화살표 연결선 43">
                  <a:extLst>
                    <a:ext uri="{FF2B5EF4-FFF2-40B4-BE49-F238E27FC236}">
                      <a16:creationId xmlns:a16="http://schemas.microsoft.com/office/drawing/2014/main" id="{8DDCF5AB-5115-4472-F113-8D130AA374D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141169" y="7260669"/>
                  <a:ext cx="1035511" cy="0"/>
                </a:xfrm>
                <a:prstGeom prst="straightConnector1">
                  <a:avLst/>
                </a:prstGeom>
                <a:ln w="12700">
                  <a:solidFill>
                    <a:srgbClr val="F7AF9B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직선 연결선 44">
                  <a:extLst>
                    <a:ext uri="{FF2B5EF4-FFF2-40B4-BE49-F238E27FC236}">
                      <a16:creationId xmlns:a16="http://schemas.microsoft.com/office/drawing/2014/main" id="{11537AC2-B0E5-4C75-0018-7CC70E81731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141169" y="6236850"/>
                  <a:ext cx="0" cy="1023819"/>
                </a:xfrm>
                <a:prstGeom prst="line">
                  <a:avLst/>
                </a:prstGeom>
                <a:ln w="12700">
                  <a:solidFill>
                    <a:srgbClr val="F7AF9B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1028" name="그림 1027"/>
              <p:cNvPicPr>
                <a:picLocks noChangeAspect="1"/>
              </p:cNvPicPr>
              <p:nvPr/>
            </p:nvPicPr>
            <p:blipFill rotWithShape="1">
              <a:blip r:embed="rId9"/>
              <a:stretch>
                <a:fillRect/>
              </a:stretch>
            </p:blipFill>
            <p:spPr>
              <a:xfrm>
                <a:off x="7306782" y="5253302"/>
                <a:ext cx="9954235" cy="2633161"/>
              </a:xfrm>
              <a:prstGeom prst="rect">
                <a:avLst/>
              </a:prstGeom>
              <a:ln>
                <a:noFill/>
              </a:ln>
              <a:effectLst>
                <a:outerShdw blurRad="50800" dist="38100" dir="2700000" algn="ctr" rotWithShape="0">
                  <a:srgbClr val="000000">
                    <a:alpha val="40000"/>
                  </a:srgbClr>
                </a:outerShdw>
              </a:effectLst>
            </p:spPr>
          </p:pic>
        </p:grpSp>
      </p:grpSp>
    </p:spTree>
    <p:extLst>
      <p:ext uri="{BB962C8B-B14F-4D97-AF65-F5344CB8AC3E}">
        <p14:creationId xmlns:p14="http://schemas.microsoft.com/office/powerpoint/2010/main" val="31447459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CCB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>
            <a:extLst>
              <a:ext uri="{FF2B5EF4-FFF2-40B4-BE49-F238E27FC236}">
                <a16:creationId xmlns:a16="http://schemas.microsoft.com/office/drawing/2014/main" id="{0E60BEA0-84DC-66DB-7A92-2D68096F0392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477321"/>
            <a:ext cx="18288000" cy="9331072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013" name="그림 101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9144000" y="5143500"/>
            <a:ext cx="0" cy="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5180E89-93F0-135D-383C-80485CFA4FC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235" b="45276"/>
          <a:stretch/>
        </p:blipFill>
        <p:spPr>
          <a:xfrm>
            <a:off x="565306" y="1083168"/>
            <a:ext cx="17157388" cy="3004101"/>
          </a:xfrm>
          <a:prstGeom prst="rect">
            <a:avLst/>
          </a:prstGeom>
          <a:ln>
            <a:solidFill>
              <a:srgbClr val="FECCBE"/>
            </a:solidFill>
          </a:ln>
          <a:effectLst>
            <a:outerShdw blurRad="50800" dist="38100" dir="2700000" algn="ctr" rotWithShape="0">
              <a:srgbClr val="000000">
                <a:alpha val="40000"/>
              </a:srgbClr>
            </a:outerShdw>
          </a:effec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74BF7ECE-CC3C-4C89-1604-16856D12977F}"/>
              </a:ext>
            </a:extLst>
          </p:cNvPr>
          <p:cNvSpPr/>
          <p:nvPr/>
        </p:nvSpPr>
        <p:spPr>
          <a:xfrm>
            <a:off x="565307" y="4472896"/>
            <a:ext cx="17157388" cy="4322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790C15"/>
                </a:solidFill>
                <a:effectLst/>
                <a:uLnTx/>
                <a:uFillTx/>
                <a:latin typeface="나눔스퀘어라운드 ExtraBold"/>
                <a:ea typeface="나눔스퀘어라운드 ExtraBold"/>
                <a:cs typeface="+mn-cs"/>
              </a:rPr>
              <a:t>내 판매 목록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1D4B6334-3940-202D-FAB9-736ACE7A83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91200" y="5758047"/>
            <a:ext cx="2381294" cy="452253"/>
          </a:xfrm>
          <a:prstGeom prst="rect">
            <a:avLst/>
          </a:prstGeom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4022779F-E00C-22F5-305D-0AC243975117}"/>
              </a:ext>
            </a:extLst>
          </p:cNvPr>
          <p:cNvGrpSpPr/>
          <p:nvPr/>
        </p:nvGrpSpPr>
        <p:grpSpPr>
          <a:xfrm>
            <a:off x="2653394" y="5239135"/>
            <a:ext cx="12981212" cy="4012627"/>
            <a:chOff x="3048000" y="5239135"/>
            <a:chExt cx="12981212" cy="4012627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F36F0E6D-A493-CABD-505B-ED5421F3213B}"/>
                </a:ext>
              </a:extLst>
            </p:cNvPr>
            <p:cNvGrpSpPr/>
            <p:nvPr/>
          </p:nvGrpSpPr>
          <p:grpSpPr>
            <a:xfrm>
              <a:off x="3048000" y="5416481"/>
              <a:ext cx="3992840" cy="3827200"/>
              <a:chOff x="579161" y="4633900"/>
              <a:chExt cx="3992840" cy="3827200"/>
            </a:xfrm>
          </p:grpSpPr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5CB10C4-FC94-5BEB-A56A-EA4A2C409E22}"/>
                  </a:ext>
                </a:extLst>
              </p:cNvPr>
              <p:cNvSpPr txBox="1"/>
              <p:nvPr/>
            </p:nvSpPr>
            <p:spPr>
              <a:xfrm>
                <a:off x="593015" y="7753214"/>
                <a:ext cx="3810000" cy="7078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algn="ctr">
                  <a:defRPr/>
                </a:pPr>
                <a:r>
                  <a:rPr lang="ko-KR" altLang="en-US" sz="2000" dirty="0">
                    <a:solidFill>
                      <a:srgbClr val="790C15"/>
                    </a:solidFill>
                    <a:latin typeface="나눔스퀘어라운드 Regular"/>
                    <a:ea typeface="나눔스퀘어라운드 Regular"/>
                  </a:rPr>
                  <a:t>구매자 목록 보기</a:t>
                </a:r>
                <a:r>
                  <a:rPr lang="en-US" altLang="ko-KR" sz="2000" dirty="0">
                    <a:solidFill>
                      <a:srgbClr val="790C15"/>
                    </a:solidFill>
                    <a:latin typeface="나눔스퀘어라운드 Regular"/>
                    <a:ea typeface="나눔스퀘어라운드 Regular"/>
                  </a:rPr>
                  <a:t>&gt;</a:t>
                </a:r>
              </a:p>
              <a:p>
                <a:pPr lvl="0" algn="ctr">
                  <a:defRPr/>
                </a:pPr>
                <a:r>
                  <a:rPr lang="ko-KR" altLang="en-US" sz="2000" dirty="0">
                    <a:solidFill>
                      <a:srgbClr val="790C15"/>
                    </a:solidFill>
                    <a:latin typeface="나눔스퀘어라운드 Regular"/>
                    <a:ea typeface="나눔스퀘어라운드 Regular"/>
                  </a:rPr>
                  <a:t>구매자 목록</a:t>
                </a:r>
                <a:r>
                  <a:rPr lang="en-US" altLang="ko-KR" sz="2000" dirty="0">
                    <a:solidFill>
                      <a:srgbClr val="790C15"/>
                    </a:solidFill>
                    <a:latin typeface="나눔스퀘어라운드 Regular"/>
                    <a:ea typeface="나눔스퀘어라운드 Regular"/>
                  </a:rPr>
                  <a:t> </a:t>
                </a:r>
                <a:r>
                  <a:rPr lang="ko-KR" altLang="en-US" sz="2000" dirty="0">
                    <a:solidFill>
                      <a:srgbClr val="790C15"/>
                    </a:solidFill>
                    <a:latin typeface="나눔스퀘어라운드 Regular"/>
                    <a:ea typeface="나눔스퀘어라운드 Regular"/>
                  </a:rPr>
                  <a:t>으로</a:t>
                </a:r>
                <a:r>
                  <a:rPr lang="ko-KR" altLang="en-US" sz="2000" dirty="0">
                    <a:solidFill>
                      <a:srgbClr val="790C15"/>
                    </a:solidFill>
                    <a:latin typeface="나눔스퀘어라운드 Regular"/>
                    <a:ea typeface="나눔스퀘어라운드 Regular"/>
                    <a:cs typeface="+mn-cs"/>
                  </a:rPr>
                  <a:t> 이동</a:t>
                </a:r>
              </a:p>
            </p:txBody>
          </p:sp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EA25BF4C-2F9C-E1CF-EACB-E8EBECF6208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3643" t="28779" r="3555" b="60960"/>
              <a:stretch/>
            </p:blipFill>
            <p:spPr>
              <a:xfrm>
                <a:off x="579161" y="4633900"/>
                <a:ext cx="3992840" cy="162462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cxnSp>
            <p:nvCxnSpPr>
              <p:cNvPr id="9" name="직선 화살표 연결선 8">
                <a:extLst>
                  <a:ext uri="{FF2B5EF4-FFF2-40B4-BE49-F238E27FC236}">
                    <a16:creationId xmlns:a16="http://schemas.microsoft.com/office/drawing/2014/main" id="{BFDCA06B-7C2D-96B5-CAF5-C851C0380E9D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966405" y="7005868"/>
                <a:ext cx="1035511" cy="0"/>
              </a:xfrm>
              <a:prstGeom prst="straightConnector1">
                <a:avLst/>
              </a:prstGeom>
              <a:ln w="12700">
                <a:solidFill>
                  <a:srgbClr val="F7AF9B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83B64825-3641-9B68-9B5E-B5951991C820}"/>
                </a:ext>
              </a:extLst>
            </p:cNvPr>
            <p:cNvGrpSpPr/>
            <p:nvPr/>
          </p:nvGrpSpPr>
          <p:grpSpPr>
            <a:xfrm>
              <a:off x="7425614" y="6024370"/>
              <a:ext cx="3810000" cy="3227392"/>
              <a:chOff x="4942920" y="6132389"/>
              <a:chExt cx="3810000" cy="3227392"/>
            </a:xfrm>
          </p:grpSpPr>
          <p:pic>
            <p:nvPicPr>
              <p:cNvPr id="16" name="그림 15">
                <a:extLst>
                  <a:ext uri="{FF2B5EF4-FFF2-40B4-BE49-F238E27FC236}">
                    <a16:creationId xmlns:a16="http://schemas.microsoft.com/office/drawing/2014/main" id="{EF94C51A-60A4-2961-2810-F5D1D1182A5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t="10389"/>
              <a:stretch/>
            </p:blipFill>
            <p:spPr>
              <a:xfrm>
                <a:off x="5591463" y="6132389"/>
                <a:ext cx="2514600" cy="103551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547A34A-15B7-E0B2-0E4A-2926054695F5}"/>
                  </a:ext>
                </a:extLst>
              </p:cNvPr>
              <p:cNvSpPr txBox="1"/>
              <p:nvPr/>
            </p:nvSpPr>
            <p:spPr>
              <a:xfrm>
                <a:off x="4942920" y="8651895"/>
                <a:ext cx="3810000" cy="7078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algn="ctr">
                  <a:defRPr/>
                </a:pPr>
                <a:r>
                  <a:rPr lang="ko-KR" altLang="en-US" sz="2000" dirty="0">
                    <a:solidFill>
                      <a:srgbClr val="790C15"/>
                    </a:solidFill>
                    <a:latin typeface="나눔스퀘어라운드 Regular"/>
                    <a:ea typeface="나눔스퀘어라운드 Regular"/>
                  </a:rPr>
                  <a:t>제품 추가하기</a:t>
                </a:r>
                <a:r>
                  <a:rPr lang="en-US" altLang="ko-KR" sz="2000" dirty="0">
                    <a:solidFill>
                      <a:srgbClr val="790C15"/>
                    </a:solidFill>
                    <a:latin typeface="나눔스퀘어라운드 Regular"/>
                    <a:ea typeface="나눔스퀘어라운드 Regular"/>
                  </a:rPr>
                  <a:t>&gt;</a:t>
                </a:r>
              </a:p>
              <a:p>
                <a:pPr lvl="0" algn="ctr">
                  <a:defRPr/>
                </a:pPr>
                <a:r>
                  <a:rPr lang="ko-KR" altLang="en-US" sz="2000" dirty="0">
                    <a:solidFill>
                      <a:srgbClr val="790C15"/>
                    </a:solidFill>
                    <a:latin typeface="나눔스퀘어라운드 Regular"/>
                    <a:ea typeface="나눔스퀘어라운드 Regular"/>
                    <a:cs typeface="+mn-cs"/>
                  </a:rPr>
                  <a:t>제품 등록 </a:t>
                </a:r>
                <a:r>
                  <a:rPr lang="en-US" altLang="ko-KR" sz="2000" dirty="0">
                    <a:solidFill>
                      <a:srgbClr val="790C15"/>
                    </a:solidFill>
                    <a:latin typeface="나눔스퀘어라운드 Regular"/>
                    <a:ea typeface="나눔스퀘어라운드 Regular"/>
                    <a:cs typeface="+mn-cs"/>
                  </a:rPr>
                  <a:t>Form</a:t>
                </a:r>
                <a:r>
                  <a:rPr lang="ko-KR" altLang="en-US" sz="2000" dirty="0">
                    <a:solidFill>
                      <a:srgbClr val="790C15"/>
                    </a:solidFill>
                    <a:latin typeface="나눔스퀘어라운드 Regular"/>
                    <a:ea typeface="나눔스퀘어라운드 Regular"/>
                    <a:cs typeface="+mn-cs"/>
                  </a:rPr>
                  <a:t>으로 이동</a:t>
                </a:r>
              </a:p>
            </p:txBody>
          </p:sp>
          <p:cxnSp>
            <p:nvCxnSpPr>
              <p:cNvPr id="18" name="직선 화살표 연결선 17">
                <a:extLst>
                  <a:ext uri="{FF2B5EF4-FFF2-40B4-BE49-F238E27FC236}">
                    <a16:creationId xmlns:a16="http://schemas.microsoft.com/office/drawing/2014/main" id="{B6A79A14-7A46-6543-5189-DBFC97401226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6335626" y="7909898"/>
                <a:ext cx="1035511" cy="0"/>
              </a:xfrm>
              <a:prstGeom prst="straightConnector1">
                <a:avLst/>
              </a:prstGeom>
              <a:ln w="12700">
                <a:solidFill>
                  <a:srgbClr val="F7AF9B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C253C851-D613-D495-6789-EEEE5F353DC8}"/>
                </a:ext>
              </a:extLst>
            </p:cNvPr>
            <p:cNvGrpSpPr/>
            <p:nvPr/>
          </p:nvGrpSpPr>
          <p:grpSpPr>
            <a:xfrm>
              <a:off x="11782322" y="5239135"/>
              <a:ext cx="4246890" cy="3985767"/>
              <a:chOff x="9299628" y="5347154"/>
              <a:chExt cx="4246890" cy="3985767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5EAFEF0-3B13-EF78-BED0-206C67A1A9DE}"/>
                  </a:ext>
                </a:extLst>
              </p:cNvPr>
              <p:cNvSpPr txBox="1"/>
              <p:nvPr/>
            </p:nvSpPr>
            <p:spPr>
              <a:xfrm>
                <a:off x="9543474" y="8625035"/>
                <a:ext cx="3810000" cy="7078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algn="ctr">
                  <a:defRPr/>
                </a:pPr>
                <a:r>
                  <a:rPr lang="ko-KR" altLang="en-US" sz="2000" dirty="0">
                    <a:solidFill>
                      <a:srgbClr val="790C15"/>
                    </a:solidFill>
                    <a:latin typeface="나눔스퀘어라운드 Regular"/>
                    <a:ea typeface="나눔스퀘어라운드 Regular"/>
                  </a:rPr>
                  <a:t>제품카드 클릭 시</a:t>
                </a:r>
                <a:endParaRPr lang="en-US" altLang="ko-KR" sz="2000" dirty="0">
                  <a:solidFill>
                    <a:srgbClr val="790C15"/>
                  </a:solidFill>
                  <a:latin typeface="나눔스퀘어라운드 Regular"/>
                  <a:ea typeface="나눔스퀘어라운드 Regular"/>
                </a:endParaRPr>
              </a:p>
              <a:p>
                <a:pPr lvl="0" algn="ctr">
                  <a:defRPr/>
                </a:pPr>
                <a:r>
                  <a:rPr lang="ko-KR" altLang="en-US" sz="2000" dirty="0">
                    <a:solidFill>
                      <a:srgbClr val="790C15"/>
                    </a:solidFill>
                    <a:latin typeface="나눔스퀘어라운드 Regular"/>
                    <a:ea typeface="나눔스퀘어라운드 Regular"/>
                  </a:rPr>
                  <a:t>제품상세페이지로</a:t>
                </a:r>
                <a:r>
                  <a:rPr lang="ko-KR" altLang="en-US" sz="2000" dirty="0">
                    <a:solidFill>
                      <a:srgbClr val="790C15"/>
                    </a:solidFill>
                    <a:latin typeface="나눔스퀘어라운드 Regular"/>
                    <a:ea typeface="나눔스퀘어라운드 Regular"/>
                    <a:cs typeface="+mn-cs"/>
                  </a:rPr>
                  <a:t> 이동</a:t>
                </a:r>
              </a:p>
            </p:txBody>
          </p:sp>
          <p:pic>
            <p:nvPicPr>
              <p:cNvPr id="20" name="그림 19">
                <a:extLst>
                  <a:ext uri="{FF2B5EF4-FFF2-40B4-BE49-F238E27FC236}">
                    <a16:creationId xmlns:a16="http://schemas.microsoft.com/office/drawing/2014/main" id="{834EB8A6-01B0-9D6E-521A-B9CB5CA9F56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299628" y="5347154"/>
                <a:ext cx="4246890" cy="1801968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cxnSp>
            <p:nvCxnSpPr>
              <p:cNvPr id="21" name="직선 화살표 연결선 20">
                <a:extLst>
                  <a:ext uri="{FF2B5EF4-FFF2-40B4-BE49-F238E27FC236}">
                    <a16:creationId xmlns:a16="http://schemas.microsoft.com/office/drawing/2014/main" id="{A5302B28-2CA3-F90E-1B25-A3284172B238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0930719" y="7896468"/>
                <a:ext cx="1035511" cy="0"/>
              </a:xfrm>
              <a:prstGeom prst="straightConnector1">
                <a:avLst/>
              </a:prstGeom>
              <a:ln w="12700">
                <a:solidFill>
                  <a:srgbClr val="F7AF9B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1962870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ECCB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0888" y="477321"/>
            <a:ext cx="17343938" cy="9331072"/>
            <a:chOff x="470888" y="477321"/>
            <a:chExt cx="17343938" cy="933107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0888" y="477321"/>
              <a:ext cx="17343938" cy="9331072"/>
            </a:xfrm>
            <a:prstGeom prst="rect">
              <a:avLst/>
            </a:prstGeom>
          </p:spPr>
        </p:pic>
      </p:grpSp>
      <p:grpSp>
        <p:nvGrpSpPr>
          <p:cNvPr id="13" name="그룹 1003">
            <a:extLst>
              <a:ext uri="{FF2B5EF4-FFF2-40B4-BE49-F238E27FC236}">
                <a16:creationId xmlns:a16="http://schemas.microsoft.com/office/drawing/2014/main" id="{A519E70E-349A-E437-FD2F-51CD0FCDD2BE}"/>
              </a:ext>
            </a:extLst>
          </p:cNvPr>
          <p:cNvGrpSpPr>
            <a:grpSpLocks/>
          </p:cNvGrpSpPr>
          <p:nvPr/>
        </p:nvGrpSpPr>
        <p:grpSpPr>
          <a:xfrm>
            <a:off x="1143000" y="2400300"/>
            <a:ext cx="5094846" cy="7086599"/>
            <a:chOff x="6612546" y="2759228"/>
            <a:chExt cx="5094846" cy="6416757"/>
          </a:xfrm>
        </p:grpSpPr>
        <p:pic>
          <p:nvPicPr>
            <p:cNvPr id="15" name="Object 9">
              <a:extLst>
                <a:ext uri="{FF2B5EF4-FFF2-40B4-BE49-F238E27FC236}">
                  <a16:creationId xmlns:a16="http://schemas.microsoft.com/office/drawing/2014/main" id="{FA71C6CF-3EA4-9CB2-A019-AD56BC89400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12546" y="2759228"/>
              <a:ext cx="5094846" cy="641675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125883" y="1014492"/>
            <a:ext cx="8197179" cy="1263750"/>
          </a:xfrm>
          <a:prstGeom prst="rect">
            <a:avLst/>
          </a:prstGeom>
        </p:spPr>
      </p:pic>
      <p:grpSp>
        <p:nvGrpSpPr>
          <p:cNvPr id="27" name="그룹 26">
            <a:extLst>
              <a:ext uri="{FF2B5EF4-FFF2-40B4-BE49-F238E27FC236}">
                <a16:creationId xmlns:a16="http://schemas.microsoft.com/office/drawing/2014/main" id="{D00B77FC-02FA-05F8-0330-C97E98799F10}"/>
              </a:ext>
            </a:extLst>
          </p:cNvPr>
          <p:cNvGrpSpPr/>
          <p:nvPr/>
        </p:nvGrpSpPr>
        <p:grpSpPr>
          <a:xfrm>
            <a:off x="6400800" y="2400300"/>
            <a:ext cx="10403839" cy="7033864"/>
            <a:chOff x="6595434" y="2253187"/>
            <a:chExt cx="10403839" cy="6416757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6595434" y="2253187"/>
              <a:ext cx="5094846" cy="6416757"/>
              <a:chOff x="6612546" y="2675520"/>
              <a:chExt cx="5094846" cy="6416757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6612546" y="2675520"/>
                <a:ext cx="5094846" cy="6416757"/>
              </a:xfrm>
              <a:prstGeom prst="rect">
                <a:avLst/>
              </a:prstGeom>
            </p:spPr>
          </p:pic>
        </p:grpSp>
        <p:grpSp>
          <p:nvGrpSpPr>
            <p:cNvPr id="12" name="그룹 1002">
              <a:extLst>
                <a:ext uri="{FF2B5EF4-FFF2-40B4-BE49-F238E27FC236}">
                  <a16:creationId xmlns:a16="http://schemas.microsoft.com/office/drawing/2014/main" id="{4F7C3E00-4C2D-2946-AAB2-8B00EEDA8A28}"/>
                </a:ext>
              </a:extLst>
            </p:cNvPr>
            <p:cNvGrpSpPr/>
            <p:nvPr/>
          </p:nvGrpSpPr>
          <p:grpSpPr>
            <a:xfrm>
              <a:off x="12007100" y="2336895"/>
              <a:ext cx="4992173" cy="6263535"/>
              <a:chOff x="11999439" y="2895839"/>
              <a:chExt cx="4992173" cy="6263535"/>
            </a:xfrm>
          </p:grpSpPr>
          <p:pic>
            <p:nvPicPr>
              <p:cNvPr id="26" name="Object 6">
                <a:extLst>
                  <a:ext uri="{FF2B5EF4-FFF2-40B4-BE49-F238E27FC236}">
                    <a16:creationId xmlns:a16="http://schemas.microsoft.com/office/drawing/2014/main" id="{67439CA8-46AE-E4FF-E3B6-E5D49BC539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1999439" y="2895839"/>
                <a:ext cx="4992173" cy="6263535"/>
              </a:xfrm>
              <a:prstGeom prst="rect">
                <a:avLst/>
              </a:prstGeom>
            </p:spPr>
          </p:pic>
        </p:grp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E580EDBF-2256-0B57-1ED6-4610FA104345}"/>
              </a:ext>
            </a:extLst>
          </p:cNvPr>
          <p:cNvSpPr txBox="1">
            <a:spLocks/>
          </p:cNvSpPr>
          <p:nvPr/>
        </p:nvSpPr>
        <p:spPr>
          <a:xfrm>
            <a:off x="1163453" y="5335431"/>
            <a:ext cx="49625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>
                <a:solidFill>
                  <a:srgbClr val="74030C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안우엽</a:t>
            </a:r>
            <a:endParaRPr lang="en-US" altLang="ko-KR" sz="4000" dirty="0">
              <a:solidFill>
                <a:srgbClr val="74030C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16" name="Object 24">
            <a:extLst>
              <a:ext uri="{FF2B5EF4-FFF2-40B4-BE49-F238E27FC236}">
                <a16:creationId xmlns:a16="http://schemas.microsoft.com/office/drawing/2014/main" id="{6A4160BA-1805-BBB3-1B96-63C1F036D392}"/>
              </a:ext>
            </a:extLst>
          </p:cNvPr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598909" y="2775527"/>
            <a:ext cx="2091600" cy="251174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A8A3C68-00DC-170A-E8E6-F30DEAF3ABA1}"/>
              </a:ext>
            </a:extLst>
          </p:cNvPr>
          <p:cNvSpPr txBox="1">
            <a:spLocks/>
          </p:cNvSpPr>
          <p:nvPr/>
        </p:nvSpPr>
        <p:spPr>
          <a:xfrm>
            <a:off x="1176831" y="6286500"/>
            <a:ext cx="4919169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프론트엔드</a:t>
            </a:r>
            <a:r>
              <a:rPr lang="en-US" altLang="ko-KR" sz="20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,CSS</a:t>
            </a:r>
            <a:endParaRPr lang="en-US" altLang="ko-KR" b="1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algn="ctr"/>
            <a:r>
              <a:rPr lang="ko-KR" altLang="en-US" sz="16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아이디 찾기</a:t>
            </a:r>
            <a:r>
              <a:rPr lang="en-US" altLang="ko-KR" sz="16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</a:t>
            </a:r>
            <a:r>
              <a:rPr lang="ko-KR" altLang="en-US" sz="16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아이디 찾기 결과</a:t>
            </a:r>
            <a:r>
              <a:rPr lang="en-US" altLang="ko-KR" sz="16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</a:p>
          <a:p>
            <a:pPr algn="ctr"/>
            <a:r>
              <a:rPr lang="ko-KR" altLang="en-US" sz="16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비밀번호 찾기</a:t>
            </a:r>
            <a:r>
              <a:rPr lang="en-US" altLang="ko-KR" sz="16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</a:t>
            </a:r>
            <a:r>
              <a:rPr lang="ko-KR" altLang="en-US" sz="16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비밀번호 변경</a:t>
            </a:r>
            <a:endParaRPr lang="en-US" altLang="ko-KR" sz="16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algn="ctr"/>
            <a:r>
              <a:rPr lang="ko-KR" altLang="en-US" sz="16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카테고리</a:t>
            </a:r>
            <a:r>
              <a:rPr lang="en-US" altLang="ko-KR" sz="16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</a:t>
            </a:r>
            <a:r>
              <a:rPr lang="ko-KR" altLang="en-US" sz="16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주문결과 </a:t>
            </a:r>
            <a:endParaRPr lang="en-US" altLang="ko-KR" sz="16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algn="ctr"/>
            <a:endParaRPr lang="en-US" altLang="ko-KR" sz="1200" b="1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algn="ctr"/>
            <a:r>
              <a:rPr lang="ko-KR" altLang="en-US" sz="20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백엔드</a:t>
            </a:r>
          </a:p>
          <a:p>
            <a:pPr algn="ctr"/>
            <a:r>
              <a:rPr lang="ko-KR" altLang="en-US" sz="16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회원 </a:t>
            </a:r>
            <a:r>
              <a:rPr lang="en-US" altLang="ko-KR" sz="16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(Member) Control</a:t>
            </a:r>
          </a:p>
          <a:p>
            <a:pPr algn="ctr"/>
            <a:r>
              <a:rPr lang="en-US" altLang="ko-KR" sz="16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-</a:t>
            </a:r>
            <a:r>
              <a:rPr lang="ko-KR" altLang="en-US" sz="16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아이디 찾기</a:t>
            </a:r>
            <a:r>
              <a:rPr lang="en-US" altLang="ko-KR" sz="16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</a:t>
            </a:r>
            <a:r>
              <a:rPr lang="ko-KR" altLang="en-US" sz="16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비밀번호 찾기</a:t>
            </a:r>
            <a:r>
              <a:rPr lang="en-US" altLang="ko-KR" sz="16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</a:t>
            </a:r>
            <a:r>
              <a:rPr lang="ko-KR" altLang="en-US" sz="16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비밀번호 변경</a:t>
            </a:r>
            <a:endParaRPr lang="en-US" altLang="ko-KR" sz="16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17617225-0952-4BBF-EC6C-894DBAFC78A7}"/>
              </a:ext>
            </a:extLst>
          </p:cNvPr>
          <p:cNvGrpSpPr/>
          <p:nvPr/>
        </p:nvGrpSpPr>
        <p:grpSpPr>
          <a:xfrm>
            <a:off x="6400800" y="2761598"/>
            <a:ext cx="4962512" cy="5648560"/>
            <a:chOff x="6437705" y="2788227"/>
            <a:chExt cx="4962512" cy="5648560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F9BB7B8-4A5B-3550-91BD-D7AE189F0736}"/>
                </a:ext>
              </a:extLst>
            </p:cNvPr>
            <p:cNvSpPr txBox="1">
              <a:spLocks/>
            </p:cNvSpPr>
            <p:nvPr/>
          </p:nvSpPr>
          <p:spPr>
            <a:xfrm>
              <a:off x="6437705" y="5348131"/>
              <a:ext cx="496251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4000" dirty="0">
                  <a:solidFill>
                    <a:srgbClr val="74030C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정대규</a:t>
              </a:r>
              <a:endParaRPr lang="en-US" altLang="ko-KR" sz="4000" dirty="0">
                <a:solidFill>
                  <a:srgbClr val="74030C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pic>
          <p:nvPicPr>
            <p:cNvPr id="30" name="Object 24">
              <a:extLst>
                <a:ext uri="{FF2B5EF4-FFF2-40B4-BE49-F238E27FC236}">
                  <a16:creationId xmlns:a16="http://schemas.microsoft.com/office/drawing/2014/main" id="{8C439909-2B80-46CC-D447-AC067F867D3D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873161" y="2788227"/>
              <a:ext cx="2091600" cy="2511746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BB2E4C1-B4A0-7397-ED1F-1E2358C86098}"/>
                </a:ext>
              </a:extLst>
            </p:cNvPr>
            <p:cNvSpPr txBox="1">
              <a:spLocks/>
            </p:cNvSpPr>
            <p:nvPr/>
          </p:nvSpPr>
          <p:spPr>
            <a:xfrm>
              <a:off x="6451083" y="6313129"/>
              <a:ext cx="4919169" cy="2123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b="1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프론트엔드</a:t>
              </a:r>
              <a:r>
                <a:rPr lang="en-US" altLang="ko-KR" sz="2000" b="1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,CSS</a:t>
              </a:r>
              <a:endParaRPr lang="en-US" altLang="ko-KR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  <a:p>
              <a:pPr algn="ctr"/>
              <a:r>
                <a:rPr lang="ko-KR" altLang="en-US" sz="16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아이디 저장</a:t>
              </a:r>
              <a:r>
                <a:rPr lang="en-US" altLang="ko-KR" sz="16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, </a:t>
              </a:r>
              <a:r>
                <a:rPr lang="ko-KR" altLang="en-US" sz="16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제품등록</a:t>
              </a:r>
              <a:r>
                <a:rPr lang="en-US" altLang="ko-KR" sz="16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, </a:t>
              </a:r>
            </a:p>
            <a:p>
              <a:pPr algn="ctr"/>
              <a:r>
                <a:rPr lang="ko-KR" altLang="en-US" sz="16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구매목록</a:t>
              </a:r>
              <a:r>
                <a:rPr lang="en-US" altLang="ko-KR" sz="16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, </a:t>
              </a:r>
              <a:r>
                <a:rPr lang="ko-KR" altLang="en-US" sz="16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판매목록</a:t>
              </a:r>
              <a:endParaRPr lang="en-US" altLang="ko-KR" sz="16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  <a:p>
              <a:pPr algn="ctr"/>
              <a:r>
                <a:rPr lang="ko-KR" altLang="en-US" sz="16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구매자목록</a:t>
              </a:r>
              <a:endParaRPr lang="en-US" altLang="ko-KR" sz="16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  <a:p>
              <a:pPr algn="ctr"/>
              <a:endParaRPr lang="en-US" altLang="ko-KR" sz="12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  <a:p>
              <a:pPr algn="ctr"/>
              <a:r>
                <a:rPr lang="ko-KR" altLang="en-US" sz="2000" b="1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백엔드</a:t>
              </a:r>
            </a:p>
            <a:p>
              <a:pPr algn="ctr"/>
              <a:r>
                <a:rPr lang="ko-KR" altLang="en-US" sz="16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회원 </a:t>
              </a:r>
              <a:r>
                <a:rPr lang="en-US" altLang="ko-KR" sz="16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(Member) Control</a:t>
              </a:r>
            </a:p>
            <a:p>
              <a:pPr algn="ctr"/>
              <a:r>
                <a:rPr lang="en-US" altLang="ko-KR" sz="16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- </a:t>
              </a:r>
              <a:r>
                <a:rPr lang="ko-KR" altLang="en-US" sz="16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소셜 로그인</a:t>
              </a:r>
              <a:endParaRPr lang="en-US" altLang="ko-KR" sz="16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2E997AEF-8389-B912-0CEE-3F822F287AEF}"/>
              </a:ext>
            </a:extLst>
          </p:cNvPr>
          <p:cNvSpPr txBox="1">
            <a:spLocks/>
          </p:cNvSpPr>
          <p:nvPr/>
        </p:nvSpPr>
        <p:spPr>
          <a:xfrm>
            <a:off x="11807386" y="5335431"/>
            <a:ext cx="49625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>
                <a:solidFill>
                  <a:srgbClr val="74030C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한명빈</a:t>
            </a:r>
            <a:endParaRPr lang="en-US" altLang="ko-KR" sz="4000" dirty="0">
              <a:solidFill>
                <a:srgbClr val="74030C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E7BAE89-7CFA-6677-0DF0-78CB4377DF9C}"/>
              </a:ext>
            </a:extLst>
          </p:cNvPr>
          <p:cNvSpPr txBox="1">
            <a:spLocks/>
          </p:cNvSpPr>
          <p:nvPr/>
        </p:nvSpPr>
        <p:spPr>
          <a:xfrm>
            <a:off x="11829057" y="6054685"/>
            <a:ext cx="4919169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팀장</a:t>
            </a:r>
            <a:endParaRPr lang="en-US" altLang="ko-KR" sz="2000" b="1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algn="ctr"/>
            <a:endParaRPr lang="en-US" altLang="ko-KR" sz="1200" b="1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algn="ctr"/>
            <a:r>
              <a:rPr lang="ko-KR" altLang="en-US" sz="20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백엔드</a:t>
            </a:r>
          </a:p>
          <a:p>
            <a:pPr algn="ctr"/>
            <a:r>
              <a:rPr lang="ko-KR" altLang="en-US" sz="16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상품 </a:t>
            </a:r>
            <a:r>
              <a:rPr lang="en-US" altLang="ko-KR" sz="16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(Product) Control</a:t>
            </a:r>
          </a:p>
          <a:p>
            <a:pPr algn="ctr"/>
            <a:r>
              <a:rPr lang="ko-KR" altLang="en-US" sz="16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리뷰 </a:t>
            </a:r>
            <a:r>
              <a:rPr lang="en-US" altLang="ko-KR" sz="16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(Review) Control</a:t>
            </a:r>
          </a:p>
          <a:p>
            <a:pPr algn="ctr"/>
            <a:r>
              <a:rPr lang="ko-KR" altLang="en-US" sz="16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리뷰 공감 </a:t>
            </a:r>
            <a:r>
              <a:rPr lang="en-US" altLang="ko-KR" sz="16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(Review like) Control</a:t>
            </a:r>
          </a:p>
          <a:p>
            <a:pPr algn="ctr"/>
            <a:r>
              <a:rPr lang="ko-KR" altLang="en-US" sz="16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찜 </a:t>
            </a:r>
            <a:r>
              <a:rPr lang="en-US" altLang="ko-KR" sz="16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(Wish) </a:t>
            </a:r>
            <a:r>
              <a:rPr lang="en-US" altLang="ko-KR" sz="18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Control</a:t>
            </a:r>
            <a:endParaRPr lang="en-US" altLang="ko-KR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7F40C9EC-DC58-2D54-2368-18B74ED1100A}"/>
              </a:ext>
            </a:extLst>
          </p:cNvPr>
          <p:cNvGrpSpPr/>
          <p:nvPr/>
        </p:nvGrpSpPr>
        <p:grpSpPr>
          <a:xfrm>
            <a:off x="13242842" y="2775527"/>
            <a:ext cx="2091600" cy="2511746"/>
            <a:chOff x="13242842" y="2775527"/>
            <a:chExt cx="2091600" cy="2511746"/>
          </a:xfrm>
        </p:grpSpPr>
        <p:pic>
          <p:nvPicPr>
            <p:cNvPr id="34" name="Object 24">
              <a:extLst>
                <a:ext uri="{FF2B5EF4-FFF2-40B4-BE49-F238E27FC236}">
                  <a16:creationId xmlns:a16="http://schemas.microsoft.com/office/drawing/2014/main" id="{C3EBE6B2-A3D8-892E-51C5-1D706C04C661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242842" y="2775527"/>
              <a:ext cx="2091600" cy="2511746"/>
            </a:xfrm>
            <a:prstGeom prst="rect">
              <a:avLst/>
            </a:prstGeom>
          </p:spPr>
        </p:pic>
        <p:pic>
          <p:nvPicPr>
            <p:cNvPr id="1026" name="Picture 2" descr="반장 국산명찰 패치 원형명찰 옛날교복명찰 옷핀포함">
              <a:extLst>
                <a:ext uri="{FF2B5EF4-FFF2-40B4-BE49-F238E27FC236}">
                  <a16:creationId xmlns:a16="http://schemas.microsoft.com/office/drawing/2014/main" id="{B44A086D-108E-ED8E-0051-F2D1F829A4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630400" y="4610100"/>
              <a:ext cx="533400" cy="533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CCB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>
            <a:extLst>
              <a:ext uri="{FF2B5EF4-FFF2-40B4-BE49-F238E27FC236}">
                <a16:creationId xmlns:a16="http://schemas.microsoft.com/office/drawing/2014/main" id="{E03D153E-0966-BCBC-9587-A6D1E24CE704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0" y="477321"/>
            <a:ext cx="18288000" cy="9331072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013" name="그림 1012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9144000" y="5143500"/>
            <a:ext cx="0" cy="0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4202855F-D685-D3A6-B768-0A7A0C5817DA}"/>
              </a:ext>
            </a:extLst>
          </p:cNvPr>
          <p:cNvGrpSpPr/>
          <p:nvPr/>
        </p:nvGrpSpPr>
        <p:grpSpPr>
          <a:xfrm>
            <a:off x="565305" y="799209"/>
            <a:ext cx="17157389" cy="4479603"/>
            <a:chOff x="565306" y="816297"/>
            <a:chExt cx="17157389" cy="4479603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65824146-6CE9-5F1E-4C40-5E04EE8080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1048" r="385" b="34690"/>
            <a:stretch/>
          </p:blipFill>
          <p:spPr>
            <a:xfrm>
              <a:off x="565306" y="816297"/>
              <a:ext cx="17157387" cy="3739010"/>
            </a:xfrm>
            <a:prstGeom prst="rect">
              <a:avLst/>
            </a:prstGeom>
            <a:ln>
              <a:solidFill>
                <a:srgbClr val="FECCBE"/>
              </a:solidFill>
            </a:ln>
            <a:effectLst>
              <a:outerShdw blurRad="50800" dist="38100" dir="2700000" algn="ctr" rotWithShape="0">
                <a:srgbClr val="000000">
                  <a:alpha val="40000"/>
                </a:srgbClr>
              </a:outerShdw>
            </a:effectLst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19B51B18-0731-F548-9CAD-C1E4D7A5AA8A}"/>
                </a:ext>
              </a:extLst>
            </p:cNvPr>
            <p:cNvSpPr/>
            <p:nvPr/>
          </p:nvSpPr>
          <p:spPr>
            <a:xfrm>
              <a:off x="565307" y="4863662"/>
              <a:ext cx="17157388" cy="43223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790C15"/>
                  </a:solidFill>
                  <a:effectLst/>
                  <a:uLnTx/>
                  <a:uFillTx/>
                  <a:latin typeface="나눔스퀘어라운드 ExtraBold"/>
                  <a:ea typeface="나눔스퀘어라운드 ExtraBold"/>
                  <a:cs typeface="+mn-cs"/>
                </a:rPr>
                <a:t>구매자 목록 조회</a:t>
              </a: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1C2F8BD5-8FB9-8E6A-4F50-7EAD4CF90320}"/>
              </a:ext>
            </a:extLst>
          </p:cNvPr>
          <p:cNvGrpSpPr/>
          <p:nvPr/>
        </p:nvGrpSpPr>
        <p:grpSpPr>
          <a:xfrm>
            <a:off x="152400" y="6346476"/>
            <a:ext cx="3810000" cy="2794524"/>
            <a:chOff x="-225260" y="5651978"/>
            <a:chExt cx="3810000" cy="2794524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EDF38799-815B-BE86-98B7-CB5883F9C97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35200" y="5651978"/>
              <a:ext cx="2089081" cy="988724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F9ADBA84-A793-2FD0-888E-A87EDF832F0D}"/>
                </a:ext>
              </a:extLst>
            </p:cNvPr>
            <p:cNvGrpSpPr/>
            <p:nvPr/>
          </p:nvGrpSpPr>
          <p:grpSpPr>
            <a:xfrm>
              <a:off x="-225260" y="6810826"/>
              <a:ext cx="3810000" cy="1635676"/>
              <a:chOff x="-82507" y="6127289"/>
              <a:chExt cx="3810000" cy="1635676"/>
            </a:xfrm>
          </p:grpSpPr>
          <p:sp>
            <p:nvSpPr>
              <p:cNvPr id="1033" name="TextBox 1032"/>
              <p:cNvSpPr txBox="1"/>
              <p:nvPr/>
            </p:nvSpPr>
            <p:spPr>
              <a:xfrm>
                <a:off x="-82507" y="7362855"/>
                <a:ext cx="3810000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algn="ctr">
                  <a:defRPr/>
                </a:pPr>
                <a:r>
                  <a:rPr lang="ko-KR" altLang="en-US" sz="2000" dirty="0">
                    <a:solidFill>
                      <a:srgbClr val="790C15"/>
                    </a:solidFill>
                    <a:latin typeface="나눔스퀘어라운드 Regular"/>
                    <a:ea typeface="나눔스퀘어라운드 Regular"/>
                    <a:cs typeface="+mn-cs"/>
                  </a:rPr>
                  <a:t>내 판매 목록으로 이동</a:t>
                </a:r>
              </a:p>
            </p:txBody>
          </p:sp>
          <p:cxnSp>
            <p:nvCxnSpPr>
              <p:cNvPr id="11" name="직선 화살표 연결선 10">
                <a:extLst>
                  <a:ext uri="{FF2B5EF4-FFF2-40B4-BE49-F238E27FC236}">
                    <a16:creationId xmlns:a16="http://schemas.microsoft.com/office/drawing/2014/main" id="{C06750CB-AEAD-C385-1893-76D2BBFC4C27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234844" y="6645045"/>
                <a:ext cx="1035511" cy="0"/>
              </a:xfrm>
              <a:prstGeom prst="straightConnector1">
                <a:avLst/>
              </a:prstGeom>
              <a:ln w="12700">
                <a:solidFill>
                  <a:srgbClr val="F7AF9B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928370A3-00CD-7F6C-2F94-0694B510E51E}"/>
              </a:ext>
            </a:extLst>
          </p:cNvPr>
          <p:cNvGrpSpPr/>
          <p:nvPr/>
        </p:nvGrpSpPr>
        <p:grpSpPr>
          <a:xfrm>
            <a:off x="4327137" y="5769348"/>
            <a:ext cx="13395555" cy="3548508"/>
            <a:chOff x="3773415" y="5633592"/>
            <a:chExt cx="13395555" cy="3548508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F885EE13-9EE6-5633-E69B-ED785D697929}"/>
                </a:ext>
              </a:extLst>
            </p:cNvPr>
            <p:cNvGrpSpPr/>
            <p:nvPr/>
          </p:nvGrpSpPr>
          <p:grpSpPr>
            <a:xfrm>
              <a:off x="3773415" y="5633592"/>
              <a:ext cx="13395555" cy="2244375"/>
              <a:chOff x="3773415" y="5633592"/>
              <a:chExt cx="13395555" cy="2244375"/>
            </a:xfrm>
          </p:grpSpPr>
          <p:grpSp>
            <p:nvGrpSpPr>
              <p:cNvPr id="18" name="그룹 17">
                <a:extLst>
                  <a:ext uri="{FF2B5EF4-FFF2-40B4-BE49-F238E27FC236}">
                    <a16:creationId xmlns:a16="http://schemas.microsoft.com/office/drawing/2014/main" id="{5B93CB42-DC5D-5497-0523-753387ED5806}"/>
                  </a:ext>
                </a:extLst>
              </p:cNvPr>
              <p:cNvGrpSpPr/>
              <p:nvPr/>
            </p:nvGrpSpPr>
            <p:grpSpPr>
              <a:xfrm>
                <a:off x="3773415" y="5633592"/>
                <a:ext cx="13395555" cy="994443"/>
                <a:chOff x="3657599" y="5587167"/>
                <a:chExt cx="13395555" cy="994443"/>
              </a:xfrm>
            </p:grpSpPr>
            <p:pic>
              <p:nvPicPr>
                <p:cNvPr id="14" name="그림 13">
                  <a:extLst>
                    <a:ext uri="{FF2B5EF4-FFF2-40B4-BE49-F238E27FC236}">
                      <a16:creationId xmlns:a16="http://schemas.microsoft.com/office/drawing/2014/main" id="{78F6649B-B60E-8085-2465-BDC36740504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657599" y="5587167"/>
                  <a:ext cx="7620001" cy="994443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</p:pic>
            <p:grpSp>
              <p:nvGrpSpPr>
                <p:cNvPr id="17" name="그룹 16">
                  <a:extLst>
                    <a:ext uri="{FF2B5EF4-FFF2-40B4-BE49-F238E27FC236}">
                      <a16:creationId xmlns:a16="http://schemas.microsoft.com/office/drawing/2014/main" id="{1E423F89-453D-9F57-C387-94CB8FD9A693}"/>
                    </a:ext>
                  </a:extLst>
                </p:cNvPr>
                <p:cNvGrpSpPr/>
                <p:nvPr/>
              </p:nvGrpSpPr>
              <p:grpSpPr>
                <a:xfrm>
                  <a:off x="11353800" y="6007954"/>
                  <a:ext cx="5699354" cy="400098"/>
                  <a:chOff x="11598046" y="6007954"/>
                  <a:chExt cx="5699354" cy="400098"/>
                </a:xfrm>
              </p:grpSpPr>
              <p:sp>
                <p:nvSpPr>
                  <p:cNvPr id="6" name="TextBox 5">
                    <a:extLst>
                      <a:ext uri="{FF2B5EF4-FFF2-40B4-BE49-F238E27FC236}">
                        <a16:creationId xmlns:a16="http://schemas.microsoft.com/office/drawing/2014/main" id="{65CB10C4-FC94-5BEB-A56A-EA4A2C409E22}"/>
                      </a:ext>
                    </a:extLst>
                  </p:cNvPr>
                  <p:cNvSpPr txBox="1"/>
                  <p:nvPr/>
                </p:nvSpPr>
                <p:spPr>
                  <a:xfrm>
                    <a:off x="12633556" y="6007954"/>
                    <a:ext cx="4663844" cy="400098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lvl="0" algn="ctr">
                      <a:defRPr/>
                    </a:pPr>
                    <a:r>
                      <a:rPr lang="ko-KR" altLang="en-US" sz="2000" dirty="0">
                        <a:solidFill>
                          <a:srgbClr val="790C15"/>
                        </a:solidFill>
                        <a:latin typeface="나눔스퀘어라운드 Regular"/>
                        <a:ea typeface="나눔스퀘어라운드 Regular"/>
                      </a:rPr>
                      <a:t>구매자가 제품 주문 시 구매자 목록에 추가</a:t>
                    </a:r>
                    <a:endParaRPr lang="ko-KR" altLang="en-US" sz="2000" dirty="0">
                      <a:solidFill>
                        <a:srgbClr val="790C15"/>
                      </a:solidFill>
                      <a:latin typeface="나눔스퀘어라운드 Regular"/>
                      <a:ea typeface="나눔스퀘어라운드 Regular"/>
                      <a:cs typeface="+mn-cs"/>
                    </a:endParaRPr>
                  </a:p>
                </p:txBody>
              </p:sp>
              <p:cxnSp>
                <p:nvCxnSpPr>
                  <p:cNvPr id="15" name="직선 화살표 연결선 14">
                    <a:extLst>
                      <a:ext uri="{FF2B5EF4-FFF2-40B4-BE49-F238E27FC236}">
                        <a16:creationId xmlns:a16="http://schemas.microsoft.com/office/drawing/2014/main" id="{6FD0F533-8543-CDA7-27EA-3DF70AD6986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11598046" y="6208008"/>
                    <a:ext cx="1035510" cy="0"/>
                  </a:xfrm>
                  <a:prstGeom prst="straightConnector1">
                    <a:avLst/>
                  </a:prstGeom>
                  <a:ln w="12700">
                    <a:solidFill>
                      <a:srgbClr val="F7AF9B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22" name="그룹 21">
                <a:extLst>
                  <a:ext uri="{FF2B5EF4-FFF2-40B4-BE49-F238E27FC236}">
                    <a16:creationId xmlns:a16="http://schemas.microsoft.com/office/drawing/2014/main" id="{5BEA010A-450F-9A51-60EA-AF20571326AA}"/>
                  </a:ext>
                </a:extLst>
              </p:cNvPr>
              <p:cNvGrpSpPr/>
              <p:nvPr/>
            </p:nvGrpSpPr>
            <p:grpSpPr>
              <a:xfrm>
                <a:off x="3773416" y="6960740"/>
                <a:ext cx="13295384" cy="917227"/>
                <a:chOff x="3773416" y="6960740"/>
                <a:chExt cx="13295384" cy="917227"/>
              </a:xfrm>
            </p:grpSpPr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F6172E1F-8959-9CD2-C745-98FC0EA76E0F}"/>
                    </a:ext>
                  </a:extLst>
                </p:cNvPr>
                <p:cNvSpPr txBox="1"/>
                <p:nvPr/>
              </p:nvSpPr>
              <p:spPr>
                <a:xfrm>
                  <a:off x="11582400" y="7230044"/>
                  <a:ext cx="5486400" cy="40011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lvl="0" algn="ctr">
                    <a:defRPr/>
                  </a:pPr>
                  <a:r>
                    <a:rPr lang="ko-KR" altLang="en-US" sz="2000" dirty="0">
                      <a:solidFill>
                        <a:srgbClr val="790C15"/>
                      </a:solidFill>
                      <a:latin typeface="나눔스퀘어라운드 Regular"/>
                      <a:ea typeface="나눔스퀘어라운드 Regular"/>
                    </a:rPr>
                    <a:t>판매자가 주문 수락 시 주문완료</a:t>
                  </a:r>
                  <a:endParaRPr lang="ko-KR" altLang="en-US" sz="2000" dirty="0">
                    <a:solidFill>
                      <a:srgbClr val="790C15"/>
                    </a:solidFill>
                    <a:latin typeface="나눔스퀘어라운드 Regular"/>
                    <a:ea typeface="나눔스퀘어라운드 Regular"/>
                    <a:cs typeface="+mn-cs"/>
                  </a:endParaRPr>
                </a:p>
              </p:txBody>
            </p:sp>
            <p:pic>
              <p:nvPicPr>
                <p:cNvPr id="20" name="그림 19">
                  <a:extLst>
                    <a:ext uri="{FF2B5EF4-FFF2-40B4-BE49-F238E27FC236}">
                      <a16:creationId xmlns:a16="http://schemas.microsoft.com/office/drawing/2014/main" id="{185C5A65-DA1D-B85D-95BF-61D1620AA4F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773416" y="6960740"/>
                  <a:ext cx="7620000" cy="917227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</p:pic>
            <p:cxnSp>
              <p:nvCxnSpPr>
                <p:cNvPr id="21" name="직선 화살표 연결선 20">
                  <a:extLst>
                    <a:ext uri="{FF2B5EF4-FFF2-40B4-BE49-F238E27FC236}">
                      <a16:creationId xmlns:a16="http://schemas.microsoft.com/office/drawing/2014/main" id="{F2C1F25A-D2BB-6A89-A5D7-EAE51E2435A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1469616" y="7429500"/>
                  <a:ext cx="1035510" cy="0"/>
                </a:xfrm>
                <a:prstGeom prst="straightConnector1">
                  <a:avLst/>
                </a:prstGeom>
                <a:ln w="12700">
                  <a:solidFill>
                    <a:srgbClr val="F7AF9B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1CF97CDD-FD1D-9672-7375-CEF8E944A75A}"/>
                </a:ext>
              </a:extLst>
            </p:cNvPr>
            <p:cNvGrpSpPr/>
            <p:nvPr/>
          </p:nvGrpSpPr>
          <p:grpSpPr>
            <a:xfrm>
              <a:off x="3804920" y="8318456"/>
              <a:ext cx="7324742" cy="863644"/>
              <a:chOff x="3955909" y="8318456"/>
              <a:chExt cx="7324742" cy="863644"/>
            </a:xfrm>
          </p:grpSpPr>
          <p:pic>
            <p:nvPicPr>
              <p:cNvPr id="25" name="그림 24">
                <a:extLst>
                  <a:ext uri="{FF2B5EF4-FFF2-40B4-BE49-F238E27FC236}">
                    <a16:creationId xmlns:a16="http://schemas.microsoft.com/office/drawing/2014/main" id="{3E26E375-DAE4-B977-042D-23287290E0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955909" y="8318456"/>
                <a:ext cx="2749691" cy="863644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grpSp>
            <p:nvGrpSpPr>
              <p:cNvPr id="28" name="그룹 27">
                <a:extLst>
                  <a:ext uri="{FF2B5EF4-FFF2-40B4-BE49-F238E27FC236}">
                    <a16:creationId xmlns:a16="http://schemas.microsoft.com/office/drawing/2014/main" id="{ECBDF6E6-AA6A-C4AA-12FF-9C27502DE6A2}"/>
                  </a:ext>
                </a:extLst>
              </p:cNvPr>
              <p:cNvGrpSpPr/>
              <p:nvPr/>
            </p:nvGrpSpPr>
            <p:grpSpPr>
              <a:xfrm>
                <a:off x="6905942" y="8542760"/>
                <a:ext cx="4374709" cy="400110"/>
                <a:chOff x="11622016" y="7382444"/>
                <a:chExt cx="4374709" cy="400110"/>
              </a:xfrm>
            </p:grpSpPr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D6048DA8-072D-A972-CDEB-BC105EC46375}"/>
                    </a:ext>
                  </a:extLst>
                </p:cNvPr>
                <p:cNvSpPr txBox="1"/>
                <p:nvPr/>
              </p:nvSpPr>
              <p:spPr>
                <a:xfrm>
                  <a:off x="11734800" y="7382444"/>
                  <a:ext cx="4261925" cy="40011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lvl="0" algn="ctr">
                    <a:defRPr/>
                  </a:pPr>
                  <a:r>
                    <a:rPr lang="ko-KR" altLang="en-US" sz="2000" dirty="0">
                      <a:solidFill>
                        <a:srgbClr val="790C15"/>
                      </a:solidFill>
                      <a:latin typeface="나눔스퀘어라운드 Regular"/>
                      <a:ea typeface="나눔스퀘어라운드 Regular"/>
                    </a:rPr>
                    <a:t>주문취소</a:t>
                  </a:r>
                  <a:r>
                    <a:rPr lang="en-US" altLang="ko-KR" sz="2000" dirty="0">
                      <a:solidFill>
                        <a:srgbClr val="790C15"/>
                      </a:solidFill>
                      <a:latin typeface="나눔스퀘어라운드 Regular"/>
                      <a:ea typeface="나눔스퀘어라운드 Regular"/>
                    </a:rPr>
                    <a:t>, </a:t>
                  </a:r>
                  <a:r>
                    <a:rPr lang="ko-KR" altLang="en-US" sz="2000" dirty="0">
                      <a:solidFill>
                        <a:srgbClr val="790C15"/>
                      </a:solidFill>
                      <a:latin typeface="나눔스퀘어라운드 Regular"/>
                      <a:ea typeface="나눔스퀘어라운드 Regular"/>
                    </a:rPr>
                    <a:t>수락 버튼</a:t>
                  </a:r>
                  <a:endParaRPr lang="ko-KR" altLang="en-US" sz="2000" dirty="0">
                    <a:solidFill>
                      <a:srgbClr val="790C15"/>
                    </a:solidFill>
                    <a:latin typeface="나눔스퀘어라운드 Regular"/>
                    <a:ea typeface="나눔스퀘어라운드 Regular"/>
                    <a:cs typeface="+mn-cs"/>
                  </a:endParaRPr>
                </a:p>
              </p:txBody>
            </p:sp>
            <p:cxnSp>
              <p:nvCxnSpPr>
                <p:cNvPr id="27" name="직선 화살표 연결선 26">
                  <a:extLst>
                    <a:ext uri="{FF2B5EF4-FFF2-40B4-BE49-F238E27FC236}">
                      <a16:creationId xmlns:a16="http://schemas.microsoft.com/office/drawing/2014/main" id="{FC09EA68-E1D9-A806-DC30-A9BA2064A2D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1622016" y="7581900"/>
                  <a:ext cx="1035510" cy="0"/>
                </a:xfrm>
                <a:prstGeom prst="straightConnector1">
                  <a:avLst/>
                </a:prstGeom>
                <a:ln w="12700">
                  <a:solidFill>
                    <a:srgbClr val="F7AF9B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9025400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CCB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>
            <a:extLst>
              <a:ext uri="{FF2B5EF4-FFF2-40B4-BE49-F238E27FC236}">
                <a16:creationId xmlns:a16="http://schemas.microsoft.com/office/drawing/2014/main" id="{FDF96B4A-FF41-2F19-8E6C-3A9ED11BAC2B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477321"/>
            <a:ext cx="18288000" cy="9331072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DF8EE6B-6102-DF96-3618-CC07CD9A120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989" r="4787" b="47513"/>
          <a:stretch/>
        </p:blipFill>
        <p:spPr>
          <a:xfrm>
            <a:off x="558964" y="723900"/>
            <a:ext cx="17170071" cy="2895600"/>
          </a:xfrm>
          <a:prstGeom prst="rect">
            <a:avLst/>
          </a:prstGeom>
          <a:ln>
            <a:solidFill>
              <a:srgbClr val="FECCBE"/>
            </a:solidFill>
          </a:ln>
          <a:effectLst>
            <a:outerShdw blurRad="50800" dist="38100" dir="2700000" algn="ctr" rotWithShape="0">
              <a:srgbClr val="000000">
                <a:alpha val="40000"/>
              </a:srgbClr>
            </a:outerShdw>
          </a:effectLst>
        </p:spPr>
      </p:pic>
      <p:pic>
        <p:nvPicPr>
          <p:cNvPr id="1013" name="그림 1012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9144000" y="5143500"/>
            <a:ext cx="0" cy="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9E08C916-6C0E-03A4-002D-88AA19EDEF41}"/>
              </a:ext>
            </a:extLst>
          </p:cNvPr>
          <p:cNvSpPr/>
          <p:nvPr/>
        </p:nvSpPr>
        <p:spPr>
          <a:xfrm>
            <a:off x="571647" y="3924300"/>
            <a:ext cx="17157388" cy="4322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790C15"/>
                </a:solidFill>
                <a:effectLst/>
                <a:uLnTx/>
                <a:uFillTx/>
                <a:latin typeface="나눔스퀘어라운드 ExtraBold"/>
                <a:ea typeface="나눔스퀘어라운드 ExtraBold"/>
                <a:cs typeface="+mn-cs"/>
              </a:rPr>
              <a:t>구매 목록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76882DF-5EB1-2AF2-1380-4DC05285D2D2}"/>
              </a:ext>
            </a:extLst>
          </p:cNvPr>
          <p:cNvGrpSpPr/>
          <p:nvPr/>
        </p:nvGrpSpPr>
        <p:grpSpPr>
          <a:xfrm>
            <a:off x="558964" y="5219700"/>
            <a:ext cx="4246890" cy="3985766"/>
            <a:chOff x="11411478" y="5239136"/>
            <a:chExt cx="4246890" cy="398576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4134102-78B6-414B-5BCB-F41A91C20D05}"/>
                </a:ext>
              </a:extLst>
            </p:cNvPr>
            <p:cNvSpPr txBox="1"/>
            <p:nvPr/>
          </p:nvSpPr>
          <p:spPr>
            <a:xfrm>
              <a:off x="11631562" y="8517016"/>
              <a:ext cx="3810000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ko-KR" altLang="en-US" sz="2000" dirty="0">
                  <a:solidFill>
                    <a:srgbClr val="790C15"/>
                  </a:solidFill>
                  <a:latin typeface="나눔스퀘어라운드 Regular"/>
                  <a:ea typeface="나눔스퀘어라운드 Regular"/>
                </a:rPr>
                <a:t>제품카드 클릭 시</a:t>
              </a:r>
              <a:endParaRPr lang="en-US" altLang="ko-KR" sz="2000" dirty="0">
                <a:solidFill>
                  <a:srgbClr val="790C15"/>
                </a:solidFill>
                <a:latin typeface="나눔스퀘어라운드 Regular"/>
                <a:ea typeface="나눔스퀘어라운드 Regular"/>
              </a:endParaRPr>
            </a:p>
            <a:p>
              <a:pPr lvl="0" algn="ctr">
                <a:defRPr/>
              </a:pPr>
              <a:r>
                <a:rPr lang="ko-KR" altLang="en-US" sz="2000" dirty="0">
                  <a:solidFill>
                    <a:srgbClr val="790C15"/>
                  </a:solidFill>
                  <a:latin typeface="나눔스퀘어라운드 Regular"/>
                  <a:ea typeface="나눔스퀘어라운드 Regular"/>
                </a:rPr>
                <a:t>제품상세페이지로</a:t>
              </a:r>
              <a:r>
                <a:rPr lang="ko-KR" altLang="en-US" sz="2000" dirty="0">
                  <a:solidFill>
                    <a:srgbClr val="790C15"/>
                  </a:solidFill>
                  <a:latin typeface="나눔스퀘어라운드 Regular"/>
                  <a:ea typeface="나눔스퀘어라운드 Regular"/>
                  <a:cs typeface="+mn-cs"/>
                </a:rPr>
                <a:t> 이동</a:t>
              </a:r>
            </a:p>
          </p:txBody>
        </p:sp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65D8731F-354A-5CC9-AFD7-D68911E2820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411478" y="5239136"/>
              <a:ext cx="4246890" cy="180196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8" name="직선 화살표 연결선 7">
              <a:extLst>
                <a:ext uri="{FF2B5EF4-FFF2-40B4-BE49-F238E27FC236}">
                  <a16:creationId xmlns:a16="http://schemas.microsoft.com/office/drawing/2014/main" id="{160D346C-5115-FCBD-7063-10964CCA865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3042569" y="7788450"/>
              <a:ext cx="1035511" cy="0"/>
            </a:xfrm>
            <a:prstGeom prst="straightConnector1">
              <a:avLst/>
            </a:prstGeom>
            <a:ln w="12700">
              <a:solidFill>
                <a:srgbClr val="F7AF9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3EEF3414-AC74-40E7-A190-32F10F7B33A1}"/>
              </a:ext>
            </a:extLst>
          </p:cNvPr>
          <p:cNvGrpSpPr/>
          <p:nvPr/>
        </p:nvGrpSpPr>
        <p:grpSpPr>
          <a:xfrm>
            <a:off x="5146127" y="5256564"/>
            <a:ext cx="3810000" cy="3989388"/>
            <a:chOff x="4419600" y="5219700"/>
            <a:chExt cx="3810000" cy="3989388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45EE9FC9-07FD-3AB3-9763-4ACEA23B9F8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181600" y="5219700"/>
              <a:ext cx="2365418" cy="1749517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002CD777-81B0-3E29-AA89-2106304D9B0C}"/>
                </a:ext>
              </a:extLst>
            </p:cNvPr>
            <p:cNvGrpSpPr/>
            <p:nvPr/>
          </p:nvGrpSpPr>
          <p:grpSpPr>
            <a:xfrm>
              <a:off x="4419600" y="7254880"/>
              <a:ext cx="3810000" cy="1954208"/>
              <a:chOff x="931448" y="7403658"/>
              <a:chExt cx="3810000" cy="1954208"/>
            </a:xfrm>
          </p:grpSpPr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BB271EB-F2DE-5205-A6DE-78CE8864F825}"/>
                  </a:ext>
                </a:extLst>
              </p:cNvPr>
              <p:cNvSpPr txBox="1"/>
              <p:nvPr/>
            </p:nvSpPr>
            <p:spPr>
              <a:xfrm>
                <a:off x="931448" y="8649980"/>
                <a:ext cx="3810000" cy="7078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algn="ctr">
                  <a:defRPr/>
                </a:pPr>
                <a:r>
                  <a:rPr lang="ko-KR" altLang="en-US" sz="2000" dirty="0">
                    <a:solidFill>
                      <a:srgbClr val="790C15"/>
                    </a:solidFill>
                    <a:latin typeface="나눔스퀘어라운드 Regular"/>
                    <a:ea typeface="나눔스퀘어라운드 Regular"/>
                  </a:rPr>
                  <a:t>주문 상태에 따라 </a:t>
                </a:r>
                <a:endParaRPr lang="en-US" altLang="ko-KR" sz="2000" dirty="0">
                  <a:solidFill>
                    <a:srgbClr val="790C15"/>
                  </a:solidFill>
                  <a:latin typeface="나눔스퀘어라운드 Regular"/>
                  <a:ea typeface="나눔스퀘어라운드 Regular"/>
                </a:endParaRPr>
              </a:p>
              <a:p>
                <a:pPr lvl="0" algn="ctr">
                  <a:defRPr/>
                </a:pPr>
                <a:r>
                  <a:rPr lang="ko-KR" altLang="en-US" sz="2000" dirty="0">
                    <a:solidFill>
                      <a:srgbClr val="790C15"/>
                    </a:solidFill>
                    <a:latin typeface="나눔스퀘어라운드 Regular"/>
                    <a:ea typeface="나눔스퀘어라운드 Regular"/>
                  </a:rPr>
                  <a:t>주문 수락 완료</a:t>
                </a:r>
                <a:r>
                  <a:rPr lang="en-US" altLang="ko-KR" sz="2000" dirty="0">
                    <a:solidFill>
                      <a:srgbClr val="790C15"/>
                    </a:solidFill>
                    <a:latin typeface="나눔스퀘어라운드 Regular"/>
                    <a:ea typeface="나눔스퀘어라운드 Regular"/>
                  </a:rPr>
                  <a:t>, </a:t>
                </a:r>
                <a:r>
                  <a:rPr lang="ko-KR" altLang="en-US" sz="2000" dirty="0">
                    <a:solidFill>
                      <a:srgbClr val="790C15"/>
                    </a:solidFill>
                    <a:latin typeface="나눔스퀘어라운드 Regular"/>
                    <a:ea typeface="나눔스퀘어라운드 Regular"/>
                  </a:rPr>
                  <a:t>거래 확정으로 변경</a:t>
                </a:r>
                <a:endParaRPr lang="ko-KR" altLang="en-US" sz="2000" dirty="0">
                  <a:solidFill>
                    <a:srgbClr val="790C15"/>
                  </a:solidFill>
                  <a:latin typeface="나눔스퀘어라운드 Regular"/>
                  <a:ea typeface="나눔스퀘어라운드 Regular"/>
                  <a:cs typeface="+mn-cs"/>
                </a:endParaRPr>
              </a:p>
            </p:txBody>
          </p:sp>
          <p:cxnSp>
            <p:nvCxnSpPr>
              <p:cNvPr id="21" name="직선 화살표 연결선 20">
                <a:extLst>
                  <a:ext uri="{FF2B5EF4-FFF2-40B4-BE49-F238E27FC236}">
                    <a16:creationId xmlns:a16="http://schemas.microsoft.com/office/drawing/2014/main" id="{8B18DAF0-154B-EB36-A759-C4D1280FEFE6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2342455" y="7921414"/>
                <a:ext cx="1035511" cy="0"/>
              </a:xfrm>
              <a:prstGeom prst="straightConnector1">
                <a:avLst/>
              </a:prstGeom>
              <a:ln w="12700">
                <a:solidFill>
                  <a:srgbClr val="F7AF9B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41" name="그림 40">
            <a:extLst>
              <a:ext uri="{FF2B5EF4-FFF2-40B4-BE49-F238E27FC236}">
                <a16:creationId xmlns:a16="http://schemas.microsoft.com/office/drawing/2014/main" id="{3D048009-AE2B-8C2F-C460-6812E519805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69033" y="5748725"/>
            <a:ext cx="3135682" cy="112921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44" name="그룹 43">
            <a:extLst>
              <a:ext uri="{FF2B5EF4-FFF2-40B4-BE49-F238E27FC236}">
                <a16:creationId xmlns:a16="http://schemas.microsoft.com/office/drawing/2014/main" id="{ACB5CC20-50A4-05FA-8B01-0B75D8418C47}"/>
              </a:ext>
            </a:extLst>
          </p:cNvPr>
          <p:cNvGrpSpPr/>
          <p:nvPr/>
        </p:nvGrpSpPr>
        <p:grpSpPr>
          <a:xfrm>
            <a:off x="9308112" y="7227648"/>
            <a:ext cx="3810000" cy="1646432"/>
            <a:chOff x="5298527" y="7444144"/>
            <a:chExt cx="3810000" cy="1646432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1C5C1210-085B-7B6C-A442-5B43160CFBCD}"/>
                </a:ext>
              </a:extLst>
            </p:cNvPr>
            <p:cNvSpPr txBox="1"/>
            <p:nvPr/>
          </p:nvSpPr>
          <p:spPr>
            <a:xfrm>
              <a:off x="5298527" y="8690466"/>
              <a:ext cx="3810000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ko-KR" altLang="en-US" sz="2000" dirty="0">
                  <a:solidFill>
                    <a:srgbClr val="790C15"/>
                  </a:solidFill>
                  <a:latin typeface="나눔스퀘어라운드 Regular"/>
                  <a:ea typeface="나눔스퀘어라운드 Regular"/>
                </a:rPr>
                <a:t>구매 확정</a:t>
              </a:r>
              <a:r>
                <a:rPr lang="en-US" altLang="ko-KR" sz="2000" dirty="0">
                  <a:solidFill>
                    <a:srgbClr val="790C15"/>
                  </a:solidFill>
                  <a:latin typeface="나눔스퀘어라운드 Regular"/>
                  <a:ea typeface="나눔스퀘어라운드 Regular"/>
                </a:rPr>
                <a:t>, </a:t>
              </a:r>
              <a:r>
                <a:rPr lang="ko-KR" altLang="en-US" sz="2000" dirty="0">
                  <a:solidFill>
                    <a:srgbClr val="790C15"/>
                  </a:solidFill>
                  <a:latin typeface="나눔스퀘어라운드 Regular"/>
                  <a:ea typeface="나눔스퀘어라운드 Regular"/>
                </a:rPr>
                <a:t>취소 버튼</a:t>
              </a:r>
              <a:endParaRPr lang="ko-KR" altLang="en-US" sz="2000" dirty="0">
                <a:solidFill>
                  <a:srgbClr val="790C15"/>
                </a:solidFill>
                <a:latin typeface="나눔스퀘어라운드 Regular"/>
                <a:ea typeface="나눔스퀘어라운드 Regular"/>
                <a:cs typeface="+mn-cs"/>
              </a:endParaRPr>
            </a:p>
          </p:txBody>
        </p:sp>
        <p:cxnSp>
          <p:nvCxnSpPr>
            <p:cNvPr id="43" name="직선 화살표 연결선 42">
              <a:extLst>
                <a:ext uri="{FF2B5EF4-FFF2-40B4-BE49-F238E27FC236}">
                  <a16:creationId xmlns:a16="http://schemas.microsoft.com/office/drawing/2014/main" id="{B4580B52-6B7B-164E-3F64-28C4C042E4F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709534" y="7961900"/>
              <a:ext cx="1035511" cy="0"/>
            </a:xfrm>
            <a:prstGeom prst="straightConnector1">
              <a:avLst/>
            </a:prstGeom>
            <a:ln w="12700">
              <a:solidFill>
                <a:srgbClr val="F7AF9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B2AED234-7630-6083-514E-AC95F59D067A}"/>
              </a:ext>
            </a:extLst>
          </p:cNvPr>
          <p:cNvGrpSpPr/>
          <p:nvPr/>
        </p:nvGrpSpPr>
        <p:grpSpPr>
          <a:xfrm>
            <a:off x="13451851" y="4857568"/>
            <a:ext cx="4502410" cy="4388384"/>
            <a:chOff x="13451847" y="4819149"/>
            <a:chExt cx="4502410" cy="4388384"/>
          </a:xfrm>
        </p:grpSpPr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15017E13-5E64-DBB1-A65D-BFC9FAE5A0A8}"/>
                </a:ext>
              </a:extLst>
            </p:cNvPr>
            <p:cNvGrpSpPr/>
            <p:nvPr/>
          </p:nvGrpSpPr>
          <p:grpSpPr>
            <a:xfrm>
              <a:off x="13451847" y="7253325"/>
              <a:ext cx="4502403" cy="1954208"/>
              <a:chOff x="585239" y="7403658"/>
              <a:chExt cx="4502403" cy="1954208"/>
            </a:xfrm>
          </p:grpSpPr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6D4BDB0E-B2DE-17DE-1A85-7B1DEA126BA0}"/>
                  </a:ext>
                </a:extLst>
              </p:cNvPr>
              <p:cNvSpPr txBox="1"/>
              <p:nvPr/>
            </p:nvSpPr>
            <p:spPr>
              <a:xfrm>
                <a:off x="585239" y="8649980"/>
                <a:ext cx="4502403" cy="7078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algn="ctr">
                  <a:defRPr/>
                </a:pPr>
                <a:r>
                  <a:rPr lang="ko-KR" altLang="en-US" sz="2000" dirty="0">
                    <a:solidFill>
                      <a:srgbClr val="790C15"/>
                    </a:solidFill>
                    <a:latin typeface="나눔스퀘어라운드 Regular"/>
                    <a:ea typeface="나눔스퀘어라운드 Regular"/>
                  </a:rPr>
                  <a:t>구매 확정 시 리뷰 작성 버튼 생성</a:t>
                </a:r>
                <a:r>
                  <a:rPr lang="en-US" altLang="ko-KR" sz="2000" dirty="0">
                    <a:solidFill>
                      <a:srgbClr val="790C15"/>
                    </a:solidFill>
                    <a:latin typeface="나눔스퀘어라운드 Regular"/>
                    <a:ea typeface="나눔스퀘어라운드 Regular"/>
                  </a:rPr>
                  <a:t>&gt;</a:t>
                </a:r>
              </a:p>
              <a:p>
                <a:pPr lvl="0" algn="ctr">
                  <a:defRPr/>
                </a:pPr>
                <a:r>
                  <a:rPr lang="ko-KR" altLang="en-US" sz="2000" dirty="0">
                    <a:solidFill>
                      <a:srgbClr val="790C15"/>
                    </a:solidFill>
                    <a:latin typeface="나눔스퀘어라운드 Regular"/>
                    <a:ea typeface="나눔스퀘어라운드 Regular"/>
                    <a:cs typeface="+mn-cs"/>
                  </a:rPr>
                  <a:t>리뷰 작성 폼으로 이동</a:t>
                </a:r>
              </a:p>
            </p:txBody>
          </p:sp>
          <p:cxnSp>
            <p:nvCxnSpPr>
              <p:cNvPr id="33" name="직선 화살표 연결선 32">
                <a:extLst>
                  <a:ext uri="{FF2B5EF4-FFF2-40B4-BE49-F238E27FC236}">
                    <a16:creationId xmlns:a16="http://schemas.microsoft.com/office/drawing/2014/main" id="{739B98D0-65F5-4543-2E00-79E18669AFD3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2342455" y="7921414"/>
                <a:ext cx="1035511" cy="0"/>
              </a:xfrm>
              <a:prstGeom prst="straightConnector1">
                <a:avLst/>
              </a:prstGeom>
              <a:ln w="12700">
                <a:solidFill>
                  <a:srgbClr val="F7AF9B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A270AD4A-A909-174A-7465-6F39946032D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3451854" y="4819149"/>
              <a:ext cx="4502403" cy="130153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0" name="그림 49">
              <a:extLst>
                <a:ext uri="{FF2B5EF4-FFF2-40B4-BE49-F238E27FC236}">
                  <a16:creationId xmlns:a16="http://schemas.microsoft.com/office/drawing/2014/main" id="{313924EA-F810-AC0B-770E-0E3A205A68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58671" r="-1"/>
            <a:stretch/>
          </p:blipFill>
          <p:spPr>
            <a:xfrm>
              <a:off x="14941769" y="6403348"/>
              <a:ext cx="1570098" cy="824300"/>
            </a:xfrm>
            <a:prstGeom prst="rect">
              <a:avLst/>
            </a:prstGeom>
            <a:ln w="76200">
              <a:solidFill>
                <a:srgbClr val="FECCBE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5128546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CCB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0889" y="477321"/>
            <a:ext cx="17343938" cy="9331072"/>
            <a:chOff x="470888" y="477321"/>
            <a:chExt cx="17343938" cy="933107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470888" y="477321"/>
              <a:ext cx="17343938" cy="933107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968258" y="8241972"/>
            <a:ext cx="1601686" cy="1323895"/>
            <a:chOff x="15968257" y="8241972"/>
            <a:chExt cx="1601686" cy="132389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5968257" y="8241972"/>
              <a:ext cx="1601686" cy="1323896"/>
            </a:xfrm>
            <a:prstGeom prst="rect">
              <a:avLst/>
            </a:prstGeom>
          </p:spPr>
        </p:pic>
      </p:grpSp>
      <p:graphicFrame>
        <p:nvGraphicFramePr>
          <p:cNvPr id="2" name="표 2"/>
          <p:cNvGraphicFramePr>
            <a:graphicFrameLocks noGrp="1"/>
          </p:cNvGraphicFramePr>
          <p:nvPr/>
        </p:nvGraphicFramePr>
        <p:xfrm>
          <a:off x="1968888" y="1966254"/>
          <a:ext cx="14109312" cy="6987241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35273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273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2732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2732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2427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900" b="1">
                          <a:solidFill>
                            <a:schemeClr val="bg1"/>
                          </a:solidFill>
                          <a:latin typeface="나눔스퀘어라운드 Regular"/>
                          <a:ea typeface="나눔스퀘어라운드 Regular"/>
                          <a:cs typeface="+mn-cs"/>
                        </a:rPr>
                        <a:t>칼럼명</a:t>
                      </a:r>
                    </a:p>
                  </a:txBody>
                  <a:tcPr marL="82827" marR="82827" marT="41414" marB="41414" anchor="ctr">
                    <a:lnL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AF9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900" b="1">
                          <a:solidFill>
                            <a:schemeClr val="bg1"/>
                          </a:solidFill>
                          <a:latin typeface="나눔스퀘어라운드 Regular"/>
                          <a:ea typeface="나눔스퀘어라운드 Regular"/>
                          <a:cs typeface="+mn-cs"/>
                        </a:rPr>
                        <a:t>데이터타입</a:t>
                      </a:r>
                    </a:p>
                  </a:txBody>
                  <a:tcPr marL="82827" marR="82827" marT="41414" marB="41414" anchor="ctr">
                    <a:lnL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AF9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900" b="1">
                          <a:solidFill>
                            <a:schemeClr val="bg1"/>
                          </a:solidFill>
                          <a:latin typeface="나눔스퀘어라운드 Regular"/>
                          <a:ea typeface="나눔스퀘어라운드 Regular"/>
                          <a:cs typeface="+mn-cs"/>
                        </a:rPr>
                        <a:t>제약조건</a:t>
                      </a:r>
                    </a:p>
                  </a:txBody>
                  <a:tcPr marL="82827" marR="82827" marT="41414" marB="41414" anchor="ctr">
                    <a:lnL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AF9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900" b="1">
                          <a:solidFill>
                            <a:schemeClr val="bg1"/>
                          </a:solidFill>
                          <a:latin typeface="나눔스퀘어라운드 Regular"/>
                          <a:ea typeface="나눔스퀘어라운드 Regular"/>
                          <a:cs typeface="+mn-cs"/>
                        </a:rPr>
                        <a:t>내용</a:t>
                      </a:r>
                    </a:p>
                  </a:txBody>
                  <a:tcPr marL="82827" marR="82827" marT="41414" marB="41414" anchor="ctr">
                    <a:lnL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AF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427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900">
                          <a:latin typeface="?? ??"/>
                          <a:ea typeface="나눔스퀘어라운드 Regular"/>
                        </a:rPr>
                        <a:t>product_num</a:t>
                      </a:r>
                      <a:endParaRPr lang="ko-KR" altLang="en-US" sz="1900">
                        <a:latin typeface="?? ??"/>
                        <a:ea typeface="나눔스퀘어라운드 Regular"/>
                      </a:endParaRPr>
                    </a:p>
                  </a:txBody>
                  <a:tcPr marL="82827" marR="82827" marT="41414" marB="41414" anchor="ctr">
                    <a:lnL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900">
                          <a:latin typeface="?? ??"/>
                          <a:ea typeface="나눔스퀘어라운드 Regular"/>
                        </a:rPr>
                        <a:t>number</a:t>
                      </a:r>
                      <a:endParaRPr lang="ko-KR" altLang="en-US" sz="1900">
                        <a:latin typeface="?? ??"/>
                        <a:ea typeface="나눔스퀘어라운드 Regular"/>
                      </a:endParaRPr>
                    </a:p>
                  </a:txBody>
                  <a:tcPr marL="82827" marR="82827" marT="41414" marB="41414" anchor="ctr">
                    <a:lnL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  <a:defRPr/>
                      </a:pPr>
                      <a:r>
                        <a:rPr lang="ko-KR" sz="1900" b="0" i="0" u="none" strike="noStrike">
                          <a:latin typeface="?? ??"/>
                        </a:rPr>
                        <a:t>primary key</a:t>
                      </a:r>
                      <a:endParaRPr lang="ko-KR" sz="1900">
                        <a:latin typeface="?? ??"/>
                      </a:endParaRPr>
                    </a:p>
                  </a:txBody>
                  <a:tcPr marL="82827" marR="82827" marT="41414" marB="41414" anchor="ctr">
                    <a:lnL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  <a:defRPr/>
                      </a:pPr>
                      <a:r>
                        <a:rPr lang="en-US" altLang="ko-KR" sz="1900">
                          <a:latin typeface="?? ??"/>
                          <a:ea typeface="나눔스퀘어라운드 Regular"/>
                        </a:rPr>
                        <a:t>상품번호</a:t>
                      </a:r>
                    </a:p>
                  </a:txBody>
                  <a:tcPr marL="82827" marR="82827" marT="41414" marB="41414" anchor="ctr">
                    <a:lnL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4317">
                <a:tc>
                  <a:txBody>
                    <a:bodyPr/>
                    <a:lstStyle/>
                    <a:p>
                      <a:pPr lvl="0" algn="ctr">
                        <a:buNone/>
                        <a:defRPr/>
                      </a:pPr>
                      <a:r>
                        <a:rPr lang="en-US" altLang="ko-KR" sz="1900">
                          <a:latin typeface="?? ??"/>
                          <a:ea typeface="나눔스퀘어라운드 Regular"/>
                        </a:rPr>
                        <a:t>product_seller_id</a:t>
                      </a:r>
                    </a:p>
                  </a:txBody>
                  <a:tcPr marL="82827" marR="82827" marT="41414" marB="41414" anchor="ctr">
                    <a:lnL w="12700">
                      <a:solidFill>
                        <a:srgbClr val="F7AF9B"/>
                      </a:solidFill>
                    </a:lnL>
                    <a:lnR w="12700">
                      <a:solidFill>
                        <a:srgbClr val="F7AF9B"/>
                      </a:solidFill>
                    </a:lnR>
                    <a:lnT w="12700">
                      <a:solidFill>
                        <a:srgbClr val="F7AF9B"/>
                      </a:solidFill>
                    </a:lnT>
                    <a:lnB w="12700">
                      <a:solidFill>
                        <a:srgbClr val="F7AF9B"/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altLang="ko-KR" sz="1900">
                          <a:latin typeface="?? ??"/>
                          <a:ea typeface="나눔스퀘어라운드 Regular"/>
                        </a:rPr>
                        <a:t>varchar2(20)</a:t>
                      </a:r>
                    </a:p>
                  </a:txBody>
                  <a:tcPr marL="82827" marR="82827" marT="41414" marB="41414" anchor="ctr">
                    <a:lnL w="12700">
                      <a:solidFill>
                        <a:srgbClr val="F7AF9B"/>
                      </a:solidFill>
                    </a:lnL>
                    <a:lnR w="12700">
                      <a:solidFill>
                        <a:srgbClr val="F7AF9B"/>
                      </a:solidFill>
                    </a:lnR>
                    <a:lnT w="12700">
                      <a:solidFill>
                        <a:srgbClr val="F7AF9B"/>
                      </a:solidFill>
                    </a:lnT>
                    <a:lnB w="12700">
                      <a:solidFill>
                        <a:srgbClr val="F7AF9B"/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  <a:defRPr/>
                      </a:pPr>
                      <a:r>
                        <a:rPr lang="en-US" altLang="ko-KR" sz="1900" b="0" i="0" u="none" strike="noStrike">
                          <a:latin typeface="?? ??"/>
                        </a:rPr>
                        <a:t>references</a:t>
                      </a:r>
                      <a:r>
                        <a:rPr lang="ko-KR" altLang="en-US" sz="1900" b="0" i="0" u="none" strike="noStrike">
                          <a:latin typeface="?? ??"/>
                        </a:rPr>
                        <a:t> </a:t>
                      </a:r>
                      <a:r>
                        <a:rPr lang="en-US" altLang="ko-KR" sz="1900" b="0" i="0" u="none" strike="noStrike">
                          <a:latin typeface="?? ??"/>
                        </a:rPr>
                        <a:t>member(user_id)</a:t>
                      </a:r>
                      <a:r>
                        <a:rPr lang="ko-KR" altLang="en-US" sz="1900" b="0" i="0" u="none" strike="noStrike">
                          <a:latin typeface="?? ??"/>
                        </a:rPr>
                        <a:t> </a:t>
                      </a:r>
                    </a:p>
                    <a:p>
                      <a:pPr lvl="0" algn="ctr">
                        <a:buNone/>
                        <a:defRPr/>
                      </a:pPr>
                      <a:r>
                        <a:rPr lang="en-US" altLang="ko-KR" sz="1900" b="0" i="0" u="none" strike="noStrike">
                          <a:latin typeface="?? ??"/>
                        </a:rPr>
                        <a:t>on</a:t>
                      </a:r>
                      <a:r>
                        <a:rPr lang="ko-KR" altLang="en-US" sz="1900" b="0" i="0" u="none" strike="noStrike">
                          <a:latin typeface="?? ??"/>
                        </a:rPr>
                        <a:t> </a:t>
                      </a:r>
                      <a:r>
                        <a:rPr lang="en-US" altLang="ko-KR" sz="1900" b="0" i="0" u="none" strike="noStrike">
                          <a:latin typeface="?? ??"/>
                        </a:rPr>
                        <a:t>delete</a:t>
                      </a:r>
                      <a:r>
                        <a:rPr lang="ko-KR" altLang="en-US" sz="1900" b="0" i="0" u="none" strike="noStrike">
                          <a:latin typeface="?? ??"/>
                        </a:rPr>
                        <a:t> </a:t>
                      </a:r>
                      <a:r>
                        <a:rPr lang="en-US" altLang="ko-KR" sz="1900" b="0" i="0" u="none" strike="noStrike">
                          <a:latin typeface="?? ??"/>
                        </a:rPr>
                        <a:t>cascade</a:t>
                      </a:r>
                      <a:endParaRPr lang="ko-KR" sz="1900">
                        <a:latin typeface="?? ??"/>
                      </a:endParaRPr>
                    </a:p>
                  </a:txBody>
                  <a:tcPr marL="82827" marR="82827" marT="41414" marB="41414" anchor="ctr">
                    <a:lnL w="12700">
                      <a:solidFill>
                        <a:srgbClr val="F7AF9B"/>
                      </a:solidFill>
                    </a:lnL>
                    <a:lnR w="12700">
                      <a:solidFill>
                        <a:srgbClr val="F7AF9B"/>
                      </a:solidFill>
                    </a:lnR>
                    <a:lnT w="12700">
                      <a:solidFill>
                        <a:srgbClr val="F7AF9B"/>
                      </a:solidFill>
                    </a:lnT>
                    <a:lnB w="12700">
                      <a:solidFill>
                        <a:srgbClr val="F7AF9B"/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  <a:defRPr/>
                      </a:pPr>
                      <a:r>
                        <a:rPr lang="en-US" altLang="ko-KR" sz="1900">
                          <a:latin typeface="?? ??"/>
                          <a:ea typeface="나눔스퀘어라운드 Regular"/>
                        </a:rPr>
                        <a:t>판매자 아이디</a:t>
                      </a:r>
                    </a:p>
                  </a:txBody>
                  <a:tcPr marL="82827" marR="82827" marT="41414" marB="41414" anchor="ctr">
                    <a:lnL w="12700">
                      <a:solidFill>
                        <a:srgbClr val="F7AF9B"/>
                      </a:solidFill>
                    </a:lnL>
                    <a:lnR w="12700">
                      <a:solidFill>
                        <a:srgbClr val="F7AF9B"/>
                      </a:solidFill>
                    </a:lnR>
                    <a:lnT w="12700">
                      <a:solidFill>
                        <a:srgbClr val="F7AF9B"/>
                      </a:solidFill>
                    </a:lnT>
                    <a:lnB w="12700">
                      <a:solidFill>
                        <a:srgbClr val="F7AF9B"/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427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900">
                          <a:latin typeface="?? ??"/>
                          <a:ea typeface="나눔스퀘어라운드 Regular"/>
                        </a:rPr>
                        <a:t>product_title</a:t>
                      </a:r>
                    </a:p>
                  </a:txBody>
                  <a:tcPr marL="82827" marR="82827" marT="41414" marB="41414" anchor="ctr">
                    <a:lnL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900">
                          <a:latin typeface="?? ??"/>
                          <a:ea typeface="나눔스퀘어라운드 Regular"/>
                        </a:rPr>
                        <a:t>varchar2(50)</a:t>
                      </a:r>
                      <a:endParaRPr lang="ko-KR" altLang="en-US" sz="1900">
                        <a:latin typeface="?? ??"/>
                        <a:ea typeface="나눔스퀘어라운드 Regular"/>
                      </a:endParaRPr>
                    </a:p>
                  </a:txBody>
                  <a:tcPr marL="82827" marR="82827" marT="41414" marB="41414" anchor="ctr">
                    <a:lnL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  <a:defRPr/>
                      </a:pPr>
                      <a:r>
                        <a:rPr lang="en-US" sz="1900" b="0" i="0" u="none" strike="noStrike">
                          <a:latin typeface="?? ??"/>
                        </a:rPr>
                        <a:t>not null</a:t>
                      </a:r>
                      <a:endParaRPr lang="ko-KR" sz="1900">
                        <a:latin typeface="?? ??"/>
                      </a:endParaRPr>
                    </a:p>
                  </a:txBody>
                  <a:tcPr marL="82827" marR="82827" marT="41414" marB="41414" anchor="ctr">
                    <a:lnL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  <a:defRPr/>
                      </a:pPr>
                      <a:r>
                        <a:rPr lang="en-US" altLang="ko-KR" sz="1900">
                          <a:latin typeface="?? ??"/>
                          <a:ea typeface="나눔스퀘어라운드 Regular"/>
                        </a:rPr>
                        <a:t>상품 제목</a:t>
                      </a:r>
                    </a:p>
                  </a:txBody>
                  <a:tcPr marL="82827" marR="82827" marT="41414" marB="41414" anchor="ctr">
                    <a:lnL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427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900">
                          <a:latin typeface="?? ??"/>
                          <a:ea typeface="나눔스퀘어라운드 Regular"/>
                        </a:rPr>
                        <a:t> product_content</a:t>
                      </a:r>
                    </a:p>
                  </a:txBody>
                  <a:tcPr marL="82827" marR="82827" marT="41414" marB="41414" anchor="ctr">
                    <a:lnL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900">
                          <a:latin typeface="?? ??"/>
                          <a:ea typeface="나눔스퀘어라운드 Regular"/>
                        </a:rPr>
                        <a:t>varchar2(500)</a:t>
                      </a:r>
                      <a:endParaRPr lang="ko-KR" altLang="en-US" sz="1900">
                        <a:latin typeface="?? ??"/>
                        <a:ea typeface="나눔스퀘어라운드 Regular"/>
                      </a:endParaRPr>
                    </a:p>
                  </a:txBody>
                  <a:tcPr marL="82827" marR="82827" marT="41414" marB="41414" anchor="ctr">
                    <a:lnL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900">
                        <a:latin typeface="?? ??"/>
                        <a:ea typeface="나눔스퀘어라운드 Regular"/>
                      </a:endParaRPr>
                    </a:p>
                  </a:txBody>
                  <a:tcPr marL="82827" marR="82827" marT="41414" marB="41414" anchor="ctr">
                    <a:lnL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900">
                          <a:latin typeface="?? ??"/>
                          <a:ea typeface="나눔스퀘어라운드 Regular"/>
                        </a:rPr>
                        <a:t>상품 내용</a:t>
                      </a:r>
                    </a:p>
                  </a:txBody>
                  <a:tcPr marL="82827" marR="82827" marT="41414" marB="41414" anchor="ctr">
                    <a:lnL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427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900">
                          <a:latin typeface="?? ??"/>
                          <a:ea typeface="나눔스퀘어라운드 Regular"/>
                        </a:rPr>
                        <a:t>product_price</a:t>
                      </a:r>
                    </a:p>
                  </a:txBody>
                  <a:tcPr marL="82827" marR="82827" marT="41414" marB="41414" anchor="ctr">
                    <a:lnL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900">
                          <a:latin typeface="?? ??"/>
                          <a:ea typeface="나눔스퀘어라운드 Regular"/>
                        </a:rPr>
                        <a:t>number</a:t>
                      </a:r>
                    </a:p>
                  </a:txBody>
                  <a:tcPr marL="82827" marR="82827" marT="41414" marB="41414" anchor="ctr">
                    <a:lnL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900">
                          <a:latin typeface="?? ??"/>
                          <a:ea typeface="나눔스퀘어라운드 Regular"/>
                        </a:rPr>
                        <a:t>not null</a:t>
                      </a:r>
                    </a:p>
                  </a:txBody>
                  <a:tcPr marL="82827" marR="82827" marT="41414" marB="41414" anchor="ctr">
                    <a:lnL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900">
                          <a:latin typeface="?? ??"/>
                          <a:ea typeface="나눔스퀘어라운드 Regular"/>
                        </a:rPr>
                        <a:t>상품 가격</a:t>
                      </a:r>
                    </a:p>
                  </a:txBody>
                  <a:tcPr marL="82827" marR="82827" marT="41414" marB="41414" anchor="ctr">
                    <a:lnL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4279">
                <a:tc>
                  <a:txBody>
                    <a:bodyPr/>
                    <a:lstStyle/>
                    <a:p>
                      <a:pPr lvl="0" algn="ctr">
                        <a:buNone/>
                        <a:defRPr/>
                      </a:pPr>
                      <a:r>
                        <a:rPr lang="en-US" sz="1900" b="0" i="0" u="none" strike="noStrike">
                          <a:latin typeface="?? ??"/>
                        </a:rPr>
                        <a:t>product_quantity</a:t>
                      </a:r>
                      <a:endParaRPr lang="ko-KR" altLang="en-US" sz="1900">
                        <a:latin typeface="?? ??"/>
                      </a:endParaRPr>
                    </a:p>
                  </a:txBody>
                  <a:tcPr marL="82827" marR="82827" marT="41414" marB="41414" anchor="ctr">
                    <a:lnL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  <a:defRPr/>
                      </a:pPr>
                      <a:r>
                        <a:rPr lang="en-US" sz="1900" b="0" i="0" u="none" strike="noStrike">
                          <a:latin typeface="?? ??"/>
                        </a:rPr>
                        <a:t>number</a:t>
                      </a:r>
                      <a:endParaRPr lang="ko-KR" sz="1900">
                        <a:latin typeface="?? ??"/>
                      </a:endParaRPr>
                    </a:p>
                  </a:txBody>
                  <a:tcPr marL="82827" marR="82827" marT="41414" marB="41414" anchor="ctr">
                    <a:lnL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  <a:defRPr/>
                      </a:pPr>
                      <a:r>
                        <a:rPr lang="ko-KR" sz="1900" b="0" i="0" u="none" strike="noStrike">
                          <a:latin typeface="?? ??"/>
                        </a:rPr>
                        <a:t>not null</a:t>
                      </a:r>
                      <a:endParaRPr lang="ko-KR" sz="1900">
                        <a:latin typeface="?? ??"/>
                      </a:endParaRPr>
                    </a:p>
                  </a:txBody>
                  <a:tcPr marL="82827" marR="82827" marT="41414" marB="41414" anchor="ctr">
                    <a:lnL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900">
                          <a:latin typeface="?? ??"/>
                          <a:ea typeface="나눔스퀘어라운드 Regular"/>
                        </a:rPr>
                        <a:t>상품 수량</a:t>
                      </a:r>
                    </a:p>
                  </a:txBody>
                  <a:tcPr marL="82827" marR="82827" marT="41414" marB="41414" anchor="ctr">
                    <a:lnL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4279">
                <a:tc>
                  <a:txBody>
                    <a:bodyPr/>
                    <a:lstStyle/>
                    <a:p>
                      <a:pPr lvl="0" algn="ctr">
                        <a:buNone/>
                        <a:defRPr/>
                      </a:pPr>
                      <a:r>
                        <a:rPr lang="en-US" sz="1900" b="0" i="0" u="none" strike="noStrike">
                          <a:latin typeface="?? ??"/>
                        </a:rPr>
                        <a:t>product_date</a:t>
                      </a:r>
                      <a:endParaRPr lang="ko-KR" altLang="en-US" sz="1900">
                        <a:latin typeface="?? ??"/>
                      </a:endParaRPr>
                    </a:p>
                  </a:txBody>
                  <a:tcPr marL="82827" marR="82827" marT="41414" marB="41414" anchor="ctr">
                    <a:lnL w="12700">
                      <a:solidFill>
                        <a:srgbClr val="F7AF9B"/>
                      </a:solidFill>
                    </a:lnL>
                    <a:lnR w="12700">
                      <a:solidFill>
                        <a:srgbClr val="F7AF9B"/>
                      </a:solidFill>
                    </a:lnR>
                    <a:lnT w="12700">
                      <a:solidFill>
                        <a:srgbClr val="F7AF9B"/>
                      </a:solidFill>
                    </a:lnT>
                    <a:lnB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  <a:defRPr/>
                      </a:pPr>
                      <a:r>
                        <a:rPr lang="en-US" sz="1900" b="0" i="0" u="none" strike="noStrike">
                          <a:latin typeface="?? ??"/>
                        </a:rPr>
                        <a:t>date</a:t>
                      </a:r>
                      <a:endParaRPr lang="ko-KR" altLang="en-US" sz="1900">
                        <a:latin typeface="?? ??"/>
                      </a:endParaRPr>
                    </a:p>
                  </a:txBody>
                  <a:tcPr marL="82827" marR="82827" marT="41414" marB="41414" anchor="ctr">
                    <a:lnL w="12700">
                      <a:solidFill>
                        <a:srgbClr val="F7AF9B"/>
                      </a:solidFill>
                    </a:lnL>
                    <a:lnR w="12700">
                      <a:solidFill>
                        <a:srgbClr val="F7AF9B"/>
                      </a:solidFill>
                    </a:lnR>
                    <a:lnT w="12700">
                      <a:solidFill>
                        <a:srgbClr val="F7AF9B"/>
                      </a:solidFill>
                    </a:lnT>
                    <a:lnB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  <a:defRPr/>
                      </a:pPr>
                      <a:endParaRPr lang="ko-KR" sz="1900" b="0">
                        <a:latin typeface="?? ??"/>
                      </a:endParaRPr>
                    </a:p>
                  </a:txBody>
                  <a:tcPr marL="82827" marR="82827" marT="41414" marB="41414" anchor="ctr">
                    <a:lnL w="12700">
                      <a:solidFill>
                        <a:srgbClr val="F7AF9B"/>
                      </a:solidFill>
                    </a:lnL>
                    <a:lnR w="12700">
                      <a:solidFill>
                        <a:srgbClr val="F7AF9B"/>
                      </a:solidFill>
                    </a:lnR>
                    <a:lnT w="12700">
                      <a:solidFill>
                        <a:srgbClr val="F7AF9B"/>
                      </a:solidFill>
                    </a:lnT>
                    <a:lnB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  <a:defRPr/>
                      </a:pPr>
                      <a:r>
                        <a:rPr lang="ko-KR" altLang="en-US" sz="1900">
                          <a:latin typeface="?? ??"/>
                          <a:ea typeface="나눔스퀘어라운드 Regular"/>
                        </a:rPr>
                        <a:t>상품 등록 일자</a:t>
                      </a:r>
                    </a:p>
                  </a:txBody>
                  <a:tcPr marL="82827" marR="82827" marT="41414" marB="41414" anchor="ctr">
                    <a:lnL w="12700">
                      <a:solidFill>
                        <a:srgbClr val="F7AF9B"/>
                      </a:solidFill>
                    </a:lnL>
                    <a:lnR w="12700">
                      <a:solidFill>
                        <a:srgbClr val="F7AF9B"/>
                      </a:solidFill>
                    </a:lnR>
                    <a:lnT w="12700">
                      <a:solidFill>
                        <a:srgbClr val="F7AF9B"/>
                      </a:solidFill>
                    </a:lnT>
                    <a:lnB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24279">
                <a:tc>
                  <a:txBody>
                    <a:bodyPr/>
                    <a:lstStyle/>
                    <a:p>
                      <a:pPr lvl="0" algn="ctr">
                        <a:buNone/>
                        <a:defRPr/>
                      </a:pPr>
                      <a:r>
                        <a:rPr lang="en-US" sz="1900" b="0" i="0" u="none" strike="noStrike">
                          <a:latin typeface="?? ??"/>
                        </a:rPr>
                        <a:t>product_hit</a:t>
                      </a:r>
                      <a:endParaRPr lang="ko-KR" altLang="en-US" sz="1900">
                        <a:latin typeface="?? ??"/>
                      </a:endParaRPr>
                    </a:p>
                  </a:txBody>
                  <a:tcPr marL="82827" marR="82827" marT="41414" marB="41414" anchor="ctr">
                    <a:lnL w="12700">
                      <a:solidFill>
                        <a:srgbClr val="F7AF9B"/>
                      </a:solidFill>
                    </a:lnL>
                    <a:lnR w="12700">
                      <a:solidFill>
                        <a:srgbClr val="F7AF9B"/>
                      </a:solidFill>
                    </a:lnR>
                    <a:lnT w="12700">
                      <a:solidFill>
                        <a:srgbClr val="F7AF9B"/>
                      </a:solidFill>
                    </a:lnT>
                    <a:lnB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  <a:defRPr/>
                      </a:pPr>
                      <a:r>
                        <a:rPr lang="en-US" sz="1900" b="0" i="0" u="none" strike="noStrike">
                          <a:latin typeface="?? ??"/>
                        </a:rPr>
                        <a:t>number</a:t>
                      </a:r>
                      <a:endParaRPr lang="ko-KR" altLang="en-US" sz="1900">
                        <a:latin typeface="?? ??"/>
                      </a:endParaRPr>
                    </a:p>
                  </a:txBody>
                  <a:tcPr marL="82827" marR="82827" marT="41414" marB="41414" anchor="ctr">
                    <a:lnL w="12700">
                      <a:solidFill>
                        <a:srgbClr val="F7AF9B"/>
                      </a:solidFill>
                    </a:lnL>
                    <a:lnR w="12700">
                      <a:solidFill>
                        <a:srgbClr val="F7AF9B"/>
                      </a:solidFill>
                    </a:lnR>
                    <a:lnT w="12700">
                      <a:solidFill>
                        <a:srgbClr val="F7AF9B"/>
                      </a:solidFill>
                    </a:lnT>
                    <a:lnB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  <a:defRPr/>
                      </a:pPr>
                      <a:r>
                        <a:rPr lang="en-US" sz="1900" b="0" i="0" u="none" strike="noStrike">
                          <a:latin typeface="?? ??"/>
                        </a:rPr>
                        <a:t>default</a:t>
                      </a:r>
                      <a:r>
                        <a:rPr lang="ko-KR" sz="1900" b="0" i="0" u="none" strike="noStrike">
                          <a:latin typeface="?? ??"/>
                          <a:ea typeface="맑은 고딕"/>
                        </a:rPr>
                        <a:t> </a:t>
                      </a:r>
                      <a:r>
                        <a:rPr lang="en-US" altLang="ko-KR" sz="1900" b="0" i="0" u="none" strike="noStrike">
                          <a:latin typeface="?? ??"/>
                        </a:rPr>
                        <a:t>0</a:t>
                      </a:r>
                      <a:endParaRPr lang="ko-KR" sz="1900" b="0">
                        <a:latin typeface="?? ??"/>
                      </a:endParaRPr>
                    </a:p>
                  </a:txBody>
                  <a:tcPr marL="82827" marR="82827" marT="41414" marB="41414" anchor="ctr">
                    <a:lnL w="12700">
                      <a:solidFill>
                        <a:srgbClr val="F7AF9B"/>
                      </a:solidFill>
                    </a:lnL>
                    <a:lnR w="12700">
                      <a:solidFill>
                        <a:srgbClr val="F7AF9B"/>
                      </a:solidFill>
                    </a:lnR>
                    <a:lnT w="12700">
                      <a:solidFill>
                        <a:srgbClr val="F7AF9B"/>
                      </a:solidFill>
                    </a:lnT>
                    <a:lnB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  <a:defRPr/>
                      </a:pPr>
                      <a:r>
                        <a:rPr lang="ko-KR" altLang="en-US" sz="1900">
                          <a:latin typeface="?? ??"/>
                          <a:ea typeface="나눔스퀘어라운드 Regular"/>
                        </a:rPr>
                        <a:t>상품 방문수</a:t>
                      </a:r>
                    </a:p>
                  </a:txBody>
                  <a:tcPr marL="82827" marR="82827" marT="41414" marB="41414" anchor="ctr">
                    <a:lnL w="12700">
                      <a:solidFill>
                        <a:srgbClr val="F7AF9B"/>
                      </a:solidFill>
                    </a:lnL>
                    <a:lnR w="12700">
                      <a:solidFill>
                        <a:srgbClr val="F7AF9B"/>
                      </a:solidFill>
                    </a:lnR>
                    <a:lnT w="12700">
                      <a:solidFill>
                        <a:srgbClr val="F7AF9B"/>
                      </a:solidFill>
                    </a:lnT>
                    <a:lnB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24279">
                <a:tc>
                  <a:txBody>
                    <a:bodyPr/>
                    <a:lstStyle/>
                    <a:p>
                      <a:pPr lvl="0" algn="ctr">
                        <a:buNone/>
                        <a:defRPr/>
                      </a:pPr>
                      <a:r>
                        <a:rPr lang="en-US" sz="1900" b="0" i="0" u="none" strike="noStrike">
                          <a:latin typeface="?? ??"/>
                        </a:rPr>
                        <a:t>product_pick</a:t>
                      </a:r>
                      <a:endParaRPr lang="ko-KR" altLang="en-US" sz="1900">
                        <a:latin typeface="?? ??"/>
                      </a:endParaRPr>
                    </a:p>
                  </a:txBody>
                  <a:tcPr marL="82827" marR="82827" marT="41414" marB="41414" anchor="ctr">
                    <a:lnL w="12700">
                      <a:solidFill>
                        <a:srgbClr val="F7AF9B"/>
                      </a:solidFill>
                    </a:lnL>
                    <a:lnR w="12700">
                      <a:solidFill>
                        <a:srgbClr val="F7AF9B"/>
                      </a:solidFill>
                    </a:lnR>
                    <a:lnT w="12700">
                      <a:solidFill>
                        <a:srgbClr val="F7AF9B"/>
                      </a:solidFill>
                    </a:lnT>
                    <a:lnB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  <a:defRPr/>
                      </a:pPr>
                      <a:r>
                        <a:rPr lang="en-US" sz="1900" b="0" i="0" u="none" strike="noStrike">
                          <a:latin typeface="?? ??"/>
                        </a:rPr>
                        <a:t>number</a:t>
                      </a:r>
                      <a:endParaRPr lang="ko-KR" altLang="en-US" sz="1900">
                        <a:latin typeface="?? ??"/>
                      </a:endParaRPr>
                    </a:p>
                  </a:txBody>
                  <a:tcPr marL="82827" marR="82827" marT="41414" marB="41414" anchor="ctr">
                    <a:lnL w="12700">
                      <a:solidFill>
                        <a:srgbClr val="F7AF9B"/>
                      </a:solidFill>
                    </a:lnL>
                    <a:lnR w="12700">
                      <a:solidFill>
                        <a:srgbClr val="F7AF9B"/>
                      </a:solidFill>
                    </a:lnR>
                    <a:lnT w="12700">
                      <a:solidFill>
                        <a:srgbClr val="F7AF9B"/>
                      </a:solidFill>
                    </a:lnT>
                    <a:lnB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  <a:defRPr/>
                      </a:pPr>
                      <a:r>
                        <a:rPr lang="en-US" sz="1900" b="0" i="0" u="none" strike="noStrike">
                          <a:latin typeface="?? ??"/>
                        </a:rPr>
                        <a:t>default</a:t>
                      </a:r>
                      <a:r>
                        <a:rPr lang="ko-KR" sz="1900" b="0" i="0" u="none" strike="noStrike">
                          <a:latin typeface="?? ??"/>
                          <a:ea typeface="맑은 고딕"/>
                        </a:rPr>
                        <a:t> </a:t>
                      </a:r>
                      <a:r>
                        <a:rPr lang="en-US" altLang="ko-KR" sz="1900" b="0" i="0" u="none" strike="noStrike">
                          <a:latin typeface="?? ??"/>
                        </a:rPr>
                        <a:t>0</a:t>
                      </a:r>
                      <a:endParaRPr lang="ko-KR" sz="1900" b="0">
                        <a:latin typeface="?? ??"/>
                      </a:endParaRPr>
                    </a:p>
                  </a:txBody>
                  <a:tcPr marL="82827" marR="82827" marT="41414" marB="41414" anchor="ctr">
                    <a:lnL w="12700">
                      <a:solidFill>
                        <a:srgbClr val="F7AF9B"/>
                      </a:solidFill>
                    </a:lnL>
                    <a:lnR w="12700">
                      <a:solidFill>
                        <a:srgbClr val="F7AF9B"/>
                      </a:solidFill>
                    </a:lnR>
                    <a:lnT w="12700">
                      <a:solidFill>
                        <a:srgbClr val="F7AF9B"/>
                      </a:solidFill>
                    </a:lnT>
                    <a:lnB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  <a:defRPr/>
                      </a:pPr>
                      <a:r>
                        <a:rPr lang="ko-KR" altLang="en-US" sz="1900">
                          <a:latin typeface="?? ??"/>
                          <a:ea typeface="나눔스퀘어라운드 Regular"/>
                        </a:rPr>
                        <a:t>상품 관리자 픽</a:t>
                      </a:r>
                    </a:p>
                  </a:txBody>
                  <a:tcPr marL="82827" marR="82827" marT="41414" marB="41414" anchor="ctr">
                    <a:lnL w="12700">
                      <a:solidFill>
                        <a:srgbClr val="F7AF9B"/>
                      </a:solidFill>
                    </a:lnL>
                    <a:lnR w="12700">
                      <a:solidFill>
                        <a:srgbClr val="F7AF9B"/>
                      </a:solidFill>
                    </a:lnR>
                    <a:lnT w="12700">
                      <a:solidFill>
                        <a:srgbClr val="F7AF9B"/>
                      </a:solidFill>
                    </a:lnT>
                    <a:lnB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24279">
                <a:tc>
                  <a:txBody>
                    <a:bodyPr/>
                    <a:lstStyle/>
                    <a:p>
                      <a:pPr lvl="0" algn="ctr">
                        <a:buNone/>
                        <a:defRPr/>
                      </a:pPr>
                      <a:r>
                        <a:rPr lang="en-US" sz="1900" b="0" i="0" u="none" strike="noStrike">
                          <a:latin typeface="?? ??"/>
                        </a:rPr>
                        <a:t>product_view_type</a:t>
                      </a:r>
                      <a:endParaRPr lang="ko-KR" altLang="en-US" sz="1900">
                        <a:latin typeface="?? ??"/>
                      </a:endParaRPr>
                    </a:p>
                  </a:txBody>
                  <a:tcPr marL="82827" marR="82827" marT="41414" marB="41414" anchor="ctr">
                    <a:lnL w="12700">
                      <a:solidFill>
                        <a:srgbClr val="F7AF9B"/>
                      </a:solidFill>
                    </a:lnL>
                    <a:lnR w="12700">
                      <a:solidFill>
                        <a:srgbClr val="F7AF9B"/>
                      </a:solidFill>
                    </a:lnR>
                    <a:lnT w="12700">
                      <a:solidFill>
                        <a:srgbClr val="F7AF9B"/>
                      </a:solidFill>
                    </a:lnT>
                    <a:lnB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  <a:defRPr/>
                      </a:pPr>
                      <a:r>
                        <a:rPr lang="en-US" sz="1900" b="0" i="0" u="none" strike="noStrike">
                          <a:latin typeface="?? ??"/>
                        </a:rPr>
                        <a:t>number</a:t>
                      </a:r>
                      <a:endParaRPr lang="ko-KR" altLang="en-US" sz="1900">
                        <a:latin typeface="?? ??"/>
                      </a:endParaRPr>
                    </a:p>
                  </a:txBody>
                  <a:tcPr marL="82827" marR="82827" marT="41414" marB="41414" anchor="ctr">
                    <a:lnL w="12700">
                      <a:solidFill>
                        <a:srgbClr val="F7AF9B"/>
                      </a:solidFill>
                    </a:lnL>
                    <a:lnR w="12700">
                      <a:solidFill>
                        <a:srgbClr val="F7AF9B"/>
                      </a:solidFill>
                    </a:lnR>
                    <a:lnT w="12700">
                      <a:solidFill>
                        <a:srgbClr val="F7AF9B"/>
                      </a:solidFill>
                    </a:lnT>
                    <a:lnB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  <a:defRPr/>
                      </a:pPr>
                      <a:r>
                        <a:rPr lang="en-US" altLang="ko-KR" sz="1900" b="0" i="0" u="none" strike="noStrike">
                          <a:latin typeface="?? ??"/>
                        </a:rPr>
                        <a:t>default</a:t>
                      </a:r>
                      <a:r>
                        <a:rPr lang="ko-KR" altLang="en-US" sz="1900" b="0" i="0" u="none" strike="noStrike">
                          <a:latin typeface="?? ??"/>
                        </a:rPr>
                        <a:t> </a:t>
                      </a:r>
                      <a:r>
                        <a:rPr lang="en-US" altLang="ko-KR" sz="1900" b="0" i="0" u="none" strike="noStrike">
                          <a:latin typeface="?? ??"/>
                        </a:rPr>
                        <a:t>1</a:t>
                      </a:r>
                      <a:endParaRPr lang="ko-KR" sz="1900" b="0">
                        <a:latin typeface="?? ??"/>
                      </a:endParaRPr>
                    </a:p>
                  </a:txBody>
                  <a:tcPr marL="82827" marR="82827" marT="41414" marB="41414" anchor="ctr">
                    <a:lnL w="12700">
                      <a:solidFill>
                        <a:srgbClr val="F7AF9B"/>
                      </a:solidFill>
                    </a:lnL>
                    <a:lnR w="12700">
                      <a:solidFill>
                        <a:srgbClr val="F7AF9B"/>
                      </a:solidFill>
                    </a:lnR>
                    <a:lnT w="12700">
                      <a:solidFill>
                        <a:srgbClr val="F7AF9B"/>
                      </a:solidFill>
                    </a:lnT>
                    <a:lnB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  <a:defRPr/>
                      </a:pPr>
                      <a:r>
                        <a:rPr lang="ko-KR" altLang="en-US" sz="1900">
                          <a:latin typeface="?? ??"/>
                          <a:ea typeface="나눔스퀘어라운드 Regular"/>
                        </a:rPr>
                        <a:t>상품 뷰 타입</a:t>
                      </a:r>
                    </a:p>
                  </a:txBody>
                  <a:tcPr marL="82827" marR="82827" marT="41414" marB="41414" anchor="ctr">
                    <a:lnL w="12700">
                      <a:solidFill>
                        <a:srgbClr val="F7AF9B"/>
                      </a:solidFill>
                    </a:lnL>
                    <a:lnR w="12700">
                      <a:solidFill>
                        <a:srgbClr val="F7AF9B"/>
                      </a:solidFill>
                    </a:lnR>
                    <a:lnT w="12700">
                      <a:solidFill>
                        <a:srgbClr val="F7AF9B"/>
                      </a:solidFill>
                    </a:lnT>
                    <a:lnB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010067">
                <a:tc>
                  <a:txBody>
                    <a:bodyPr/>
                    <a:lstStyle/>
                    <a:p>
                      <a:pPr lvl="0" algn="ctr">
                        <a:buNone/>
                        <a:defRPr/>
                      </a:pPr>
                      <a:r>
                        <a:rPr lang="en-US" sz="1900" b="0" i="0" u="none" strike="noStrike">
                          <a:latin typeface="?? ??"/>
                        </a:rPr>
                        <a:t>frfr_category1</a:t>
                      </a:r>
                      <a:endParaRPr lang="ko-KR" altLang="en-US" sz="1900">
                        <a:latin typeface="?? ??"/>
                      </a:endParaRPr>
                    </a:p>
                  </a:txBody>
                  <a:tcPr marL="82827" marR="82827" marT="41414" marB="41414" anchor="ctr">
                    <a:lnL w="12700">
                      <a:solidFill>
                        <a:srgbClr val="F7AF9B"/>
                      </a:solidFill>
                    </a:lnL>
                    <a:lnR w="12700">
                      <a:solidFill>
                        <a:srgbClr val="F7AF9B"/>
                      </a:solidFill>
                    </a:lnR>
                    <a:lnT w="12700">
                      <a:solidFill>
                        <a:srgbClr val="F7AF9B"/>
                      </a:solidFill>
                    </a:lnT>
                    <a:lnB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  <a:defRPr/>
                      </a:pPr>
                      <a:r>
                        <a:rPr lang="en-US" sz="1900" b="0" i="0" u="none" strike="noStrike">
                          <a:latin typeface="?? ??"/>
                        </a:rPr>
                        <a:t>number</a:t>
                      </a:r>
                      <a:endParaRPr lang="ko-KR" altLang="en-US" sz="1900">
                        <a:latin typeface="?? ??"/>
                      </a:endParaRPr>
                    </a:p>
                  </a:txBody>
                  <a:tcPr marL="82827" marR="82827" marT="41414" marB="41414" anchor="ctr">
                    <a:lnL w="12700">
                      <a:solidFill>
                        <a:srgbClr val="F7AF9B"/>
                      </a:solidFill>
                    </a:lnL>
                    <a:lnR w="12700">
                      <a:solidFill>
                        <a:srgbClr val="F7AF9B"/>
                      </a:solidFill>
                    </a:lnR>
                    <a:lnT w="12700">
                      <a:solidFill>
                        <a:srgbClr val="F7AF9B"/>
                      </a:solidFill>
                    </a:lnT>
                    <a:lnB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  <a:defRPr/>
                      </a:pPr>
                      <a:r>
                        <a:rPr lang="en-US" altLang="ko-KR" sz="1900" b="0" i="0" u="none" strike="noStrike">
                          <a:latin typeface="?? ??"/>
                        </a:rPr>
                        <a:t>references</a:t>
                      </a:r>
                      <a:r>
                        <a:rPr lang="ko-KR" altLang="en-US" sz="1900" b="0" i="0" u="none" strike="noStrike">
                          <a:latin typeface="?? ??"/>
                        </a:rPr>
                        <a:t> </a:t>
                      </a:r>
                      <a:r>
                        <a:rPr lang="en-US" altLang="ko-KR" sz="1900" b="0" i="0" u="none" strike="noStrike">
                          <a:latin typeface="?? ??"/>
                        </a:rPr>
                        <a:t>category1(cate_num)</a:t>
                      </a:r>
                      <a:r>
                        <a:rPr lang="ko-KR" altLang="en-US" sz="1900" b="0" i="0" u="none" strike="noStrike">
                          <a:latin typeface="?? ??"/>
                        </a:rPr>
                        <a:t> </a:t>
                      </a:r>
                      <a:r>
                        <a:rPr lang="en-US" altLang="ko-KR" sz="1900" b="0" i="0" u="none" strike="noStrike">
                          <a:latin typeface="?? ??"/>
                        </a:rPr>
                        <a:t>on</a:t>
                      </a:r>
                      <a:r>
                        <a:rPr lang="ko-KR" altLang="en-US" sz="1900" b="0" i="0" u="none" strike="noStrike">
                          <a:latin typeface="?? ??"/>
                        </a:rPr>
                        <a:t> </a:t>
                      </a:r>
                      <a:r>
                        <a:rPr lang="en-US" altLang="ko-KR" sz="1900" b="0" i="0" u="none" strike="noStrike">
                          <a:latin typeface="?? ??"/>
                        </a:rPr>
                        <a:t>delete</a:t>
                      </a:r>
                      <a:r>
                        <a:rPr lang="ko-KR" altLang="en-US" sz="1900" b="0" i="0" u="none" strike="noStrike">
                          <a:latin typeface="?? ??"/>
                        </a:rPr>
                        <a:t> </a:t>
                      </a:r>
                      <a:r>
                        <a:rPr lang="en-US" altLang="ko-KR" sz="1900" b="0" i="0" u="none" strike="noStrike">
                          <a:latin typeface="?? ??"/>
                        </a:rPr>
                        <a:t>set</a:t>
                      </a:r>
                      <a:r>
                        <a:rPr lang="ko-KR" altLang="en-US" sz="1900" b="0" i="0" u="none" strike="noStrike">
                          <a:latin typeface="?? ??"/>
                        </a:rPr>
                        <a:t> </a:t>
                      </a:r>
                      <a:r>
                        <a:rPr lang="en-US" altLang="ko-KR" sz="1900" b="0" i="0" u="none" strike="noStrike">
                          <a:latin typeface="?? ??"/>
                        </a:rPr>
                        <a:t>null</a:t>
                      </a:r>
                      <a:endParaRPr lang="ko-KR" sz="1900">
                        <a:latin typeface="?? ??"/>
                      </a:endParaRPr>
                    </a:p>
                  </a:txBody>
                  <a:tcPr marL="82827" marR="82827" marT="41414" marB="41414" anchor="ctr">
                    <a:lnL w="12700">
                      <a:solidFill>
                        <a:srgbClr val="F7AF9B"/>
                      </a:solidFill>
                    </a:lnL>
                    <a:lnR w="12700">
                      <a:solidFill>
                        <a:srgbClr val="F7AF9B"/>
                      </a:solidFill>
                    </a:lnR>
                    <a:lnT w="12700">
                      <a:solidFill>
                        <a:srgbClr val="F7AF9B"/>
                      </a:solidFill>
                    </a:lnT>
                    <a:lnB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  <a:defRPr/>
                      </a:pPr>
                      <a:r>
                        <a:rPr lang="ko-KR" altLang="en-US" sz="1900">
                          <a:latin typeface="?? ??"/>
                          <a:ea typeface="나눔스퀘어라운드 Regular"/>
                        </a:rPr>
                        <a:t>상품 대분류</a:t>
                      </a:r>
                    </a:p>
                  </a:txBody>
                  <a:tcPr marL="82827" marR="82827" marT="41414" marB="41414" anchor="ctr">
                    <a:lnL w="12700">
                      <a:solidFill>
                        <a:srgbClr val="F7AF9B"/>
                      </a:solidFill>
                    </a:lnL>
                    <a:lnR w="12700">
                      <a:solidFill>
                        <a:srgbClr val="F7AF9B"/>
                      </a:solidFill>
                    </a:lnR>
                    <a:lnT w="12700">
                      <a:solidFill>
                        <a:srgbClr val="F7AF9B"/>
                      </a:solidFill>
                    </a:lnT>
                    <a:lnB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010067">
                <a:tc>
                  <a:txBody>
                    <a:bodyPr/>
                    <a:lstStyle/>
                    <a:p>
                      <a:pPr lvl="0" algn="ctr">
                        <a:buNone/>
                        <a:defRPr/>
                      </a:pPr>
                      <a:r>
                        <a:rPr lang="en-US" sz="1900" b="0" i="0" u="none" strike="noStrike">
                          <a:latin typeface="?? ??"/>
                        </a:rPr>
                        <a:t>frfr_category2</a:t>
                      </a:r>
                      <a:endParaRPr lang="ko-KR" altLang="en-US" sz="1900">
                        <a:latin typeface="?? ??"/>
                      </a:endParaRPr>
                    </a:p>
                  </a:txBody>
                  <a:tcPr marL="82827" marR="82827" marT="41414" marB="41414" anchor="ctr">
                    <a:lnL w="12700">
                      <a:solidFill>
                        <a:srgbClr val="F7AF9B"/>
                      </a:solidFill>
                    </a:lnL>
                    <a:lnR w="12700">
                      <a:solidFill>
                        <a:srgbClr val="F7AF9B"/>
                      </a:solidFill>
                    </a:lnR>
                    <a:lnT w="12700">
                      <a:solidFill>
                        <a:srgbClr val="F7AF9B"/>
                      </a:solidFill>
                    </a:lnT>
                    <a:lnB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  <a:defRPr/>
                      </a:pPr>
                      <a:r>
                        <a:rPr lang="en-US" sz="1900" b="0" i="0" u="none" strike="noStrike">
                          <a:latin typeface="?? ??"/>
                        </a:rPr>
                        <a:t>number</a:t>
                      </a:r>
                      <a:endParaRPr lang="ko-KR" altLang="en-US" sz="1900">
                        <a:latin typeface="?? ??"/>
                      </a:endParaRPr>
                    </a:p>
                  </a:txBody>
                  <a:tcPr marL="82827" marR="82827" marT="41414" marB="41414" anchor="ctr">
                    <a:lnL w="12700">
                      <a:solidFill>
                        <a:srgbClr val="F7AF9B"/>
                      </a:solidFill>
                    </a:lnL>
                    <a:lnR w="12700">
                      <a:solidFill>
                        <a:srgbClr val="F7AF9B"/>
                      </a:solidFill>
                    </a:lnR>
                    <a:lnT w="12700">
                      <a:solidFill>
                        <a:srgbClr val="F7AF9B"/>
                      </a:solidFill>
                    </a:lnT>
                    <a:lnB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  <a:defRPr/>
                      </a:pPr>
                      <a:r>
                        <a:rPr lang="en-US" altLang="ko-KR" sz="1900" b="0" i="0" u="none" strike="noStrike">
                          <a:latin typeface="?? ??"/>
                        </a:rPr>
                        <a:t>references</a:t>
                      </a:r>
                      <a:r>
                        <a:rPr lang="ko-KR" altLang="en-US" sz="1900" b="0" i="0" u="none" strike="noStrike">
                          <a:latin typeface="?? ??"/>
                        </a:rPr>
                        <a:t> </a:t>
                      </a:r>
                      <a:r>
                        <a:rPr lang="en-US" altLang="ko-KR" sz="1900" b="0" i="0" u="none" strike="noStrike">
                          <a:latin typeface="?? ??"/>
                        </a:rPr>
                        <a:t>category2(cate_num)</a:t>
                      </a:r>
                      <a:r>
                        <a:rPr lang="ko-KR" altLang="en-US" sz="1900" b="0" i="0" u="none" strike="noStrike">
                          <a:latin typeface="?? ??"/>
                        </a:rPr>
                        <a:t> </a:t>
                      </a:r>
                      <a:r>
                        <a:rPr lang="en-US" altLang="ko-KR" sz="1900" b="0" i="0" u="none" strike="noStrike">
                          <a:latin typeface="?? ??"/>
                        </a:rPr>
                        <a:t>on</a:t>
                      </a:r>
                      <a:r>
                        <a:rPr lang="ko-KR" altLang="en-US" sz="1900" b="0" i="0" u="none" strike="noStrike">
                          <a:latin typeface="?? ??"/>
                        </a:rPr>
                        <a:t> </a:t>
                      </a:r>
                      <a:r>
                        <a:rPr lang="en-US" altLang="ko-KR" sz="1900" b="0" i="0" u="none" strike="noStrike">
                          <a:latin typeface="?? ??"/>
                        </a:rPr>
                        <a:t>delete</a:t>
                      </a:r>
                      <a:r>
                        <a:rPr lang="ko-KR" altLang="en-US" sz="1900" b="0" i="0" u="none" strike="noStrike">
                          <a:latin typeface="?? ??"/>
                        </a:rPr>
                        <a:t> </a:t>
                      </a:r>
                      <a:r>
                        <a:rPr lang="en-US" altLang="ko-KR" sz="1900" b="0" i="0" u="none" strike="noStrike">
                          <a:latin typeface="?? ??"/>
                        </a:rPr>
                        <a:t>set</a:t>
                      </a:r>
                      <a:r>
                        <a:rPr lang="ko-KR" altLang="en-US" sz="1900" b="0" i="0" u="none" strike="noStrike">
                          <a:latin typeface="?? ??"/>
                        </a:rPr>
                        <a:t> </a:t>
                      </a:r>
                      <a:r>
                        <a:rPr lang="en-US" altLang="ko-KR" sz="1900" b="0" i="0" u="none" strike="noStrike">
                          <a:latin typeface="?? ??"/>
                        </a:rPr>
                        <a:t>null</a:t>
                      </a:r>
                      <a:endParaRPr lang="ko-KR" sz="1900">
                        <a:latin typeface="?? ??"/>
                      </a:endParaRPr>
                    </a:p>
                  </a:txBody>
                  <a:tcPr marL="82827" marR="82827" marT="41414" marB="41414" anchor="ctr">
                    <a:lnL w="12700">
                      <a:solidFill>
                        <a:srgbClr val="F7AF9B"/>
                      </a:solidFill>
                    </a:lnL>
                    <a:lnR w="12700">
                      <a:solidFill>
                        <a:srgbClr val="F7AF9B"/>
                      </a:solidFill>
                    </a:lnR>
                    <a:lnT w="12700">
                      <a:solidFill>
                        <a:srgbClr val="F7AF9B"/>
                      </a:solidFill>
                    </a:lnT>
                    <a:lnB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  <a:defRPr/>
                      </a:pPr>
                      <a:r>
                        <a:rPr lang="ko-KR" altLang="en-US" sz="1900">
                          <a:latin typeface="?? ??"/>
                          <a:ea typeface="나눔스퀘어라운드 Regular"/>
                        </a:rPr>
                        <a:t>상품 소분류</a:t>
                      </a:r>
                    </a:p>
                  </a:txBody>
                  <a:tcPr marL="82827" marR="82827" marT="41414" marB="41414" anchor="ctr">
                    <a:lnL w="12700">
                      <a:solidFill>
                        <a:srgbClr val="F7AF9B"/>
                      </a:solidFill>
                    </a:lnL>
                    <a:lnR w="12700">
                      <a:solidFill>
                        <a:srgbClr val="F7AF9B"/>
                      </a:solidFill>
                    </a:lnR>
                    <a:lnT w="12700">
                      <a:solidFill>
                        <a:srgbClr val="F7AF9B"/>
                      </a:solidFill>
                    </a:lnT>
                    <a:lnB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1968889" y="1472031"/>
            <a:ext cx="1532848" cy="415824"/>
          </a:xfrm>
          <a:prstGeom prst="rect">
            <a:avLst/>
          </a:prstGeom>
          <a:noFill/>
        </p:spPr>
        <p:txBody>
          <a:bodyPr wrap="square" lIns="60960" tIns="30480" rIns="60960" bIns="30480" anchor="t">
            <a:spAutoFit/>
          </a:bodyPr>
          <a:lstStyle/>
          <a:p>
            <a:pPr lvl="0">
              <a:defRPr/>
            </a:pPr>
            <a:r>
              <a:rPr lang="en-US" altLang="ko-KR" sz="2400">
                <a:solidFill>
                  <a:srgbClr val="790C15"/>
                </a:solidFill>
                <a:latin typeface="나눔스퀘어라운드 Regular"/>
                <a:ea typeface="나눔스퀘어라운드 Regular"/>
                <a:cs typeface="+mn-cs"/>
              </a:rPr>
              <a:t>Product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09600" y="638158"/>
            <a:ext cx="5840023" cy="544847"/>
          </a:xfrm>
          <a:prstGeom prst="rect">
            <a:avLst/>
          </a:prstGeom>
          <a:noFill/>
        </p:spPr>
        <p:txBody>
          <a:bodyPr wrap="square" lIns="60960" tIns="30480" rIns="60960" bIns="30480" anchor="t">
            <a:spAutoFit/>
          </a:bodyPr>
          <a:lstStyle/>
          <a:p>
            <a:pPr lvl="0">
              <a:defRPr/>
            </a:pPr>
            <a:r>
              <a:rPr lang="en-US" altLang="ko-KR" sz="3200" b="1">
                <a:solidFill>
                  <a:srgbClr val="790C15"/>
                </a:solidFill>
                <a:latin typeface="나눔스퀘어라운드 ExtraBold"/>
                <a:ea typeface="나눔스퀘어라운드 ExtraBold"/>
              </a:rPr>
              <a:t>상품</a:t>
            </a:r>
          </a:p>
        </p:txBody>
      </p:sp>
    </p:spTree>
    <p:extLst>
      <p:ext uri="{BB962C8B-B14F-4D97-AF65-F5344CB8AC3E}">
        <p14:creationId xmlns:p14="http://schemas.microsoft.com/office/powerpoint/2010/main" val="1729362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CCB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4" name="그룹 1001"/>
          <p:cNvGrpSpPr>
            <a:grpSpLocks noGrp="1" noUngrp="1" noMove="1" noResize="1"/>
          </p:cNvGrpSpPr>
          <p:nvPr/>
        </p:nvGrpSpPr>
        <p:grpSpPr>
          <a:xfrm>
            <a:off x="0" y="477321"/>
            <a:ext cx="18288000" cy="9331072"/>
            <a:chOff x="470888" y="477321"/>
            <a:chExt cx="17343938" cy="9331072"/>
          </a:xfrm>
          <a:solidFill>
            <a:schemeClr val="bg1"/>
          </a:solidFill>
        </p:grpSpPr>
        <p:pic>
          <p:nvPicPr>
            <p:cNvPr id="1005" name="Object 2"/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470888" y="477321"/>
              <a:ext cx="17343938" cy="9331072"/>
            </a:xfrm>
            <a:prstGeom prst="rect">
              <a:avLst/>
            </a:prstGeom>
            <a:grpFill/>
          </p:spPr>
        </p:pic>
      </p:grpSp>
      <p:pic>
        <p:nvPicPr>
          <p:cNvPr id="1007" name="그림 100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286000" y="1854126"/>
            <a:ext cx="13716000" cy="6578747"/>
          </a:xfrm>
          <a:prstGeom prst="rect">
            <a:avLst/>
          </a:prstGeom>
          <a:effectLst>
            <a:outerShdw blurRad="50800" dist="38100" dir="2700000" algn="ctr" rotWithShape="0">
              <a:srgbClr val="000000">
                <a:alpha val="40000"/>
              </a:srgbClr>
            </a:outerShdw>
          </a:effectLst>
        </p:spPr>
      </p:pic>
      <p:pic>
        <p:nvPicPr>
          <p:cNvPr id="1008" name="그림 1007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6459200" y="6438900"/>
            <a:ext cx="1219200" cy="1260112"/>
          </a:xfrm>
          <a:prstGeom prst="rect">
            <a:avLst/>
          </a:prstGeom>
          <a:effectLst>
            <a:outerShdw blurRad="50800" dist="38100" dir="2700000" algn="ctr" rotWithShape="0">
              <a:srgbClr val="000000">
                <a:alpha val="40000"/>
              </a:srgbClr>
            </a:outerShdw>
          </a:effectLst>
        </p:spPr>
      </p:pic>
      <p:pic>
        <p:nvPicPr>
          <p:cNvPr id="1009" name="그림 1008"/>
          <p:cNvPicPr>
            <a:picLocks noChangeAspect="1"/>
          </p:cNvPicPr>
          <p:nvPr/>
        </p:nvPicPr>
        <p:blipFill rotWithShape="1">
          <a:blip r:embed="rId6"/>
          <a:srcRect r="6110"/>
          <a:stretch>
            <a:fillRect/>
          </a:stretch>
        </p:blipFill>
        <p:spPr>
          <a:xfrm>
            <a:off x="6400799" y="952500"/>
            <a:ext cx="2743200" cy="908057"/>
          </a:xfrm>
          <a:prstGeom prst="rect">
            <a:avLst/>
          </a:prstGeom>
          <a:ln w="25400">
            <a:solidFill>
              <a:srgbClr val="F7AF9B"/>
            </a:solidFill>
          </a:ln>
          <a:effectLst>
            <a:outerShdw blurRad="50800" dist="38100" dir="2700000" algn="ctr" rotWithShape="0">
              <a:srgbClr val="000000">
                <a:alpha val="40000"/>
              </a:srgbClr>
            </a:outerShdw>
          </a:effectLst>
        </p:spPr>
      </p:pic>
      <p:sp>
        <p:nvSpPr>
          <p:cNvPr id="1010" name="TextBox 14"/>
          <p:cNvSpPr txBox="1"/>
          <p:nvPr/>
        </p:nvSpPr>
        <p:spPr>
          <a:xfrm>
            <a:off x="9507623" y="1139189"/>
            <a:ext cx="3246352" cy="699136"/>
          </a:xfrm>
          <a:prstGeom prst="rect">
            <a:avLst/>
          </a:prstGeom>
          <a:solidFill>
            <a:schemeClr val="bg1"/>
          </a:solidFill>
          <a:ln w="25400">
            <a:solidFill>
              <a:srgbClr val="F7AF9B"/>
            </a:solidFill>
          </a:ln>
          <a:effectLst>
            <a:outerShdw blurRad="50800" dist="38100" dir="2700000" algn="ctr" rotWithShape="0">
              <a:srgbClr val="000000">
                <a:alpha val="40000"/>
              </a:srgbClr>
            </a:outerShdw>
          </a:effec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000">
                <a:solidFill>
                  <a:srgbClr val="790C15"/>
                </a:solidFill>
                <a:latin typeface="나눔스퀘어라운드 Regular"/>
                <a:ea typeface="나눔스퀘어라운드 Regular"/>
                <a:cs typeface="+mn-cs"/>
              </a:rPr>
              <a:t>판매자일 경우에만</a:t>
            </a:r>
            <a:br>
              <a:rPr lang="ko-KR" altLang="en-US" sz="2000">
                <a:solidFill>
                  <a:srgbClr val="790C15"/>
                </a:solidFill>
                <a:latin typeface="나눔스퀘어라운드 Regular"/>
                <a:ea typeface="나눔스퀘어라운드 Regular"/>
                <a:cs typeface="+mn-cs"/>
              </a:rPr>
            </a:br>
            <a:r>
              <a:rPr lang="ko-KR" altLang="en-US" sz="2000">
                <a:solidFill>
                  <a:srgbClr val="790C15"/>
                </a:solidFill>
                <a:latin typeface="나눔스퀘어라운드 Regular"/>
                <a:ea typeface="나눔스퀘어라운드 Regular"/>
                <a:cs typeface="+mn-cs"/>
              </a:rPr>
              <a:t>상품 등록 버튼 활성화</a:t>
            </a:r>
          </a:p>
        </p:txBody>
      </p:sp>
      <p:sp>
        <p:nvSpPr>
          <p:cNvPr id="1011" name="타원 1010"/>
          <p:cNvSpPr/>
          <p:nvPr/>
        </p:nvSpPr>
        <p:spPr>
          <a:xfrm>
            <a:off x="14811375" y="7279958"/>
            <a:ext cx="1143000" cy="1140141"/>
          </a:xfrm>
          <a:prstGeom prst="ellipse">
            <a:avLst/>
          </a:prstGeom>
          <a:noFill/>
          <a:ln w="38100">
            <a:solidFill>
              <a:srgbClr val="F7AF9B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12" name="타원 1011"/>
          <p:cNvSpPr/>
          <p:nvPr/>
        </p:nvSpPr>
        <p:spPr>
          <a:xfrm>
            <a:off x="13030200" y="1638300"/>
            <a:ext cx="684653" cy="682941"/>
          </a:xfrm>
          <a:prstGeom prst="ellipse">
            <a:avLst/>
          </a:prstGeom>
          <a:noFill/>
          <a:ln w="38100">
            <a:solidFill>
              <a:srgbClr val="F7AF9B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1014" name="직선 화살표 연결선 1013"/>
          <p:cNvCxnSpPr>
            <a:stCxn id="1011" idx="7"/>
            <a:endCxn id="1008" idx="1"/>
          </p:cNvCxnSpPr>
          <p:nvPr/>
        </p:nvCxnSpPr>
        <p:spPr>
          <a:xfrm flipV="1">
            <a:off x="15786986" y="7068956"/>
            <a:ext cx="672214" cy="377972"/>
          </a:xfrm>
          <a:prstGeom prst="straightConnector1">
            <a:avLst/>
          </a:prstGeom>
          <a:ln w="25400">
            <a:solidFill>
              <a:srgbClr val="F7AF9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5" name="TextBox 14"/>
          <p:cNvSpPr txBox="1"/>
          <p:nvPr/>
        </p:nvSpPr>
        <p:spPr>
          <a:xfrm>
            <a:off x="14630400" y="8572500"/>
            <a:ext cx="3246352" cy="700088"/>
          </a:xfrm>
          <a:prstGeom prst="rect">
            <a:avLst/>
          </a:prstGeom>
          <a:solidFill>
            <a:schemeClr val="bg1"/>
          </a:solidFill>
          <a:ln w="25400">
            <a:solidFill>
              <a:srgbClr val="F7AF9B"/>
            </a:solidFill>
          </a:ln>
          <a:effectLst>
            <a:outerShdw blurRad="50800" dist="38100" dir="2700000" algn="ctr" rotWithShape="0">
              <a:srgbClr val="000000">
                <a:alpha val="40000"/>
              </a:srgbClr>
            </a:outerShdw>
          </a:effec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000">
                <a:solidFill>
                  <a:srgbClr val="790C15"/>
                </a:solidFill>
                <a:latin typeface="나눔스퀘어라운드 Regular"/>
                <a:ea typeface="나눔스퀘어라운드 Regular"/>
                <a:cs typeface="+mn-cs"/>
              </a:rPr>
              <a:t>상품 등록 버튼 클릭시</a:t>
            </a:r>
          </a:p>
          <a:p>
            <a:pPr algn="ctr">
              <a:defRPr/>
            </a:pPr>
            <a:r>
              <a:rPr lang="ko-KR" altLang="en-US" sz="2000">
                <a:solidFill>
                  <a:srgbClr val="790C15"/>
                </a:solidFill>
                <a:latin typeface="나눔스퀘어라운드 Regular"/>
                <a:ea typeface="나눔스퀘어라운드 Regular"/>
                <a:cs typeface="+mn-cs"/>
              </a:rPr>
              <a:t>상품 등록 페이지로 이동 </a:t>
            </a:r>
          </a:p>
        </p:txBody>
      </p:sp>
    </p:spTree>
    <p:extLst>
      <p:ext uri="{BB962C8B-B14F-4D97-AF65-F5344CB8AC3E}">
        <p14:creationId xmlns:p14="http://schemas.microsoft.com/office/powerpoint/2010/main" val="35458174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CCB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477321"/>
            <a:ext cx="18288000" cy="9331072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013" name="그림 101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9144000" y="5143500"/>
            <a:ext cx="0" cy="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066800" y="1063913"/>
            <a:ext cx="5585591" cy="7610475"/>
          </a:xfrm>
          <a:prstGeom prst="rect">
            <a:avLst/>
          </a:prstGeom>
          <a:ln>
            <a:solidFill>
              <a:srgbClr val="FECCBE"/>
            </a:solidFill>
          </a:ln>
          <a:effectLst>
            <a:outerShdw blurRad="50800" dist="38100" dir="2700000" algn="ctr" rotWithShape="0">
              <a:srgbClr val="000000">
                <a:alpha val="40000"/>
              </a:srgbClr>
            </a:outerShdw>
          </a:effectLst>
        </p:spPr>
      </p:pic>
      <p:sp>
        <p:nvSpPr>
          <p:cNvPr id="4" name="직사각형 3"/>
          <p:cNvSpPr/>
          <p:nvPr/>
        </p:nvSpPr>
        <p:spPr>
          <a:xfrm>
            <a:off x="1066800" y="8985093"/>
            <a:ext cx="5585591" cy="4322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2400" b="0" i="0" u="none" strike="noStrike" kern="1200" cap="none" spc="0" normalizeH="0" baseline="0">
                <a:solidFill>
                  <a:srgbClr val="790C15"/>
                </a:solidFill>
                <a:effectLst/>
                <a:uLnTx/>
                <a:uFillTx/>
                <a:latin typeface="나눔스퀘어라운드 ExtraBold"/>
                <a:ea typeface="나눔스퀘어라운드 ExtraBold"/>
                <a:cs typeface="+mn-cs"/>
              </a:rPr>
              <a:t>판매 글 작성</a:t>
            </a:r>
            <a:endParaRPr kumimoji="0" lang="ko-KR" altLang="en-US" sz="2400" b="0" i="0" u="none" strike="noStrike" kern="1200" cap="none" spc="0" normalizeH="0" baseline="0">
              <a:solidFill>
                <a:srgbClr val="790C15"/>
              </a:solidFill>
              <a:latin typeface="나눔스퀘어라운드 ExtraBold"/>
              <a:ea typeface="나눔스퀘어라운드 ExtraBold"/>
              <a:cs typeface="+mn-cs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7719191" y="1834043"/>
            <a:ext cx="8305800" cy="2819400"/>
            <a:chOff x="7543800" y="1335088"/>
            <a:chExt cx="8305800" cy="2819400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6"/>
            <a:srcRect l="37040" t="21930" r="36510" b="62540"/>
            <a:stretch>
              <a:fillRect/>
            </a:stretch>
          </p:blipFill>
          <p:spPr>
            <a:xfrm>
              <a:off x="7543800" y="1335088"/>
              <a:ext cx="2819400" cy="28194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grpSp>
          <p:nvGrpSpPr>
            <p:cNvPr id="15" name="그룹 14"/>
            <p:cNvGrpSpPr/>
            <p:nvPr/>
          </p:nvGrpSpPr>
          <p:grpSpPr>
            <a:xfrm>
              <a:off x="10915689" y="2315063"/>
              <a:ext cx="4933911" cy="400110"/>
              <a:chOff x="10915689" y="2315063"/>
              <a:chExt cx="4933911" cy="400110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11658600" y="2315063"/>
                <a:ext cx="4191000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r>
                  <a:rPr kumimoji="0" lang="ko-KR" altLang="en-US" sz="2000" b="0" i="0" u="none" strike="noStrike" kern="1200" cap="none" spc="0" normalizeH="0" baseline="0">
                    <a:solidFill>
                      <a:srgbClr val="790C15"/>
                    </a:solidFill>
                    <a:effectLst/>
                    <a:uLnTx/>
                    <a:uFillTx/>
                    <a:latin typeface="나눔스퀘어라운드 Regular"/>
                    <a:ea typeface="나눔스퀘어라운드 Regular"/>
                    <a:cs typeface="+mn-cs"/>
                  </a:rPr>
                  <a:t>이미지 추가 시 이미지 미리보기 </a:t>
                </a:r>
                <a:endParaRPr kumimoji="0" lang="ko-KR" altLang="en-US" sz="2000" b="0" i="0" u="none" strike="noStrike" kern="1200" cap="none" spc="0" normalizeH="0" baseline="0">
                  <a:solidFill>
                    <a:srgbClr val="790C15"/>
                  </a:solidFill>
                  <a:latin typeface="나눔스퀘어라운드 Regular"/>
                  <a:ea typeface="나눔스퀘어라운드 Regular"/>
                  <a:cs typeface="+mn-cs"/>
                </a:endParaRPr>
              </a:p>
            </p:txBody>
          </p:sp>
          <p:cxnSp>
            <p:nvCxnSpPr>
              <p:cNvPr id="6" name="직선 화살표 연결선 5"/>
              <p:cNvCxnSpPr/>
              <p:nvPr/>
            </p:nvCxnSpPr>
            <p:spPr>
              <a:xfrm flipH="1">
                <a:off x="10915689" y="2476500"/>
                <a:ext cx="1035510" cy="0"/>
              </a:xfrm>
              <a:prstGeom prst="straightConnector1">
                <a:avLst/>
              </a:prstGeom>
              <a:ln w="12700">
                <a:solidFill>
                  <a:srgbClr val="F7AF9B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4" name="그룹 13"/>
          <p:cNvGrpSpPr/>
          <p:nvPr/>
        </p:nvGrpSpPr>
        <p:grpSpPr>
          <a:xfrm>
            <a:off x="7627275" y="5666335"/>
            <a:ext cx="9685840" cy="2144165"/>
            <a:chOff x="7549500" y="4681626"/>
            <a:chExt cx="9685840" cy="2144165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7549500" y="4681626"/>
              <a:ext cx="5952575" cy="214416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grpSp>
          <p:nvGrpSpPr>
            <p:cNvPr id="12" name="그룹 11"/>
            <p:cNvGrpSpPr/>
            <p:nvPr/>
          </p:nvGrpSpPr>
          <p:grpSpPr>
            <a:xfrm>
              <a:off x="13792200" y="5534588"/>
              <a:ext cx="3443140" cy="707886"/>
              <a:chOff x="13792200" y="5534588"/>
              <a:chExt cx="3443140" cy="707886"/>
            </a:xfrm>
          </p:grpSpPr>
          <p:sp>
            <p:nvSpPr>
              <p:cNvPr id="5" name="TextBox 4"/>
              <p:cNvSpPr txBox="1"/>
              <p:nvPr/>
            </p:nvSpPr>
            <p:spPr>
              <a:xfrm>
                <a:off x="14720740" y="5534588"/>
                <a:ext cx="2514600" cy="7078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r>
                  <a:rPr kumimoji="0" lang="ko-KR" altLang="en-US" sz="2000" b="0" i="0" u="none" strike="noStrike" kern="1200" cap="none" spc="0" normalizeH="0" baseline="0">
                    <a:solidFill>
                      <a:srgbClr val="790C15"/>
                    </a:solidFill>
                    <a:effectLst/>
                    <a:uLnTx/>
                    <a:uFillTx/>
                    <a:latin typeface="나눔스퀘어라운드 Regular"/>
                    <a:ea typeface="나눔스퀘어라운드 Regular"/>
                    <a:cs typeface="+mn-cs"/>
                  </a:rPr>
                  <a:t>대분류에 따라 </a:t>
                </a:r>
              </a:p>
              <a:p>
                <a:pPr marL="0" marR="0" lvl="0" indent="0" algn="ctr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r>
                  <a:rPr kumimoji="0" lang="ko-KR" altLang="en-US" sz="2000" b="0" i="0" u="none" strike="noStrike" kern="1200" cap="none" spc="0" normalizeH="0" baseline="0">
                    <a:solidFill>
                      <a:srgbClr val="790C15"/>
                    </a:solidFill>
                    <a:effectLst/>
                    <a:uLnTx/>
                    <a:uFillTx/>
                    <a:latin typeface="나눔스퀘어라운드 Regular"/>
                    <a:ea typeface="나눔스퀘어라운드 Regular"/>
                    <a:cs typeface="+mn-cs"/>
                  </a:rPr>
                  <a:t>소분류 선택가능</a:t>
                </a:r>
              </a:p>
            </p:txBody>
          </p:sp>
          <p:cxnSp>
            <p:nvCxnSpPr>
              <p:cNvPr id="11" name="직선 화살표 연결선 10"/>
              <p:cNvCxnSpPr/>
              <p:nvPr/>
            </p:nvCxnSpPr>
            <p:spPr>
              <a:xfrm flipH="1">
                <a:off x="13792200" y="5842364"/>
                <a:ext cx="1035510" cy="0"/>
              </a:xfrm>
              <a:prstGeom prst="straightConnector1">
                <a:avLst/>
              </a:prstGeom>
              <a:ln w="12700">
                <a:solidFill>
                  <a:srgbClr val="F7AF9B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8111204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CCB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4" name="그룹 1001"/>
          <p:cNvGrpSpPr>
            <a:grpSpLocks noGrp="1" noUngrp="1" noMove="1" noResize="1"/>
          </p:cNvGrpSpPr>
          <p:nvPr/>
        </p:nvGrpSpPr>
        <p:grpSpPr>
          <a:xfrm>
            <a:off x="0" y="477321"/>
            <a:ext cx="18288000" cy="9331072"/>
            <a:chOff x="470888" y="477321"/>
            <a:chExt cx="17343938" cy="9331072"/>
          </a:xfrm>
          <a:solidFill>
            <a:schemeClr val="bg1"/>
          </a:solidFill>
        </p:grpSpPr>
        <p:pic>
          <p:nvPicPr>
            <p:cNvPr id="1005" name="Object 2"/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470888" y="477321"/>
              <a:ext cx="17343938" cy="9331072"/>
            </a:xfrm>
            <a:prstGeom prst="rect">
              <a:avLst/>
            </a:prstGeom>
            <a:grpFill/>
          </p:spPr>
        </p:pic>
      </p:grpSp>
      <p:pic>
        <p:nvPicPr>
          <p:cNvPr id="1006" name="그림 1005"/>
          <p:cNvPicPr>
            <a:picLocks noChangeAspect="1"/>
          </p:cNvPicPr>
          <p:nvPr/>
        </p:nvPicPr>
        <p:blipFill rotWithShape="1">
          <a:blip r:embed="rId5"/>
          <a:srcRect b="15510"/>
          <a:stretch>
            <a:fillRect/>
          </a:stretch>
        </p:blipFill>
        <p:spPr>
          <a:xfrm>
            <a:off x="838200" y="723900"/>
            <a:ext cx="6257354" cy="8839200"/>
          </a:xfrm>
          <a:prstGeom prst="rect">
            <a:avLst/>
          </a:prstGeom>
          <a:ln>
            <a:solidFill>
              <a:srgbClr val="F7AF9B"/>
            </a:solidFill>
          </a:ln>
          <a:effectLst>
            <a:outerShdw blurRad="50800" dist="38100" dir="2700000" algn="ctr" rotWithShape="0">
              <a:srgbClr val="000000">
                <a:alpha val="40000"/>
              </a:srgbClr>
            </a:outerShdw>
          </a:effectLst>
        </p:spPr>
      </p:pic>
      <p:pic>
        <p:nvPicPr>
          <p:cNvPr id="1007" name="그림 1006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9144000" y="5143500"/>
            <a:ext cx="0" cy="0"/>
          </a:xfrm>
          <a:prstGeom prst="rect">
            <a:avLst/>
          </a:prstGeom>
        </p:spPr>
      </p:pic>
      <p:pic>
        <p:nvPicPr>
          <p:cNvPr id="1008" name="그림 1007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8686800" y="2650395"/>
            <a:ext cx="2632108" cy="3864704"/>
          </a:xfrm>
          <a:prstGeom prst="rect">
            <a:avLst/>
          </a:prstGeom>
          <a:effectLst>
            <a:outerShdw blurRad="50800" dist="38100" dir="2700000" algn="ctr" rotWithShape="0">
              <a:srgbClr val="000000">
                <a:alpha val="40000"/>
              </a:srgbClr>
            </a:outerShdw>
          </a:effectLst>
        </p:spPr>
      </p:pic>
      <p:pic>
        <p:nvPicPr>
          <p:cNvPr id="1009" name="그림 1008"/>
          <p:cNvPicPr>
            <a:picLocks noChangeAspect="1"/>
          </p:cNvPicPr>
          <p:nvPr/>
        </p:nvPicPr>
        <p:blipFill rotWithShape="1">
          <a:blip r:embed="rId8"/>
          <a:srcRect t="10240" r="190" b="17340"/>
          <a:stretch>
            <a:fillRect/>
          </a:stretch>
        </p:blipFill>
        <p:spPr>
          <a:xfrm>
            <a:off x="13350126" y="1104900"/>
            <a:ext cx="4404473" cy="5223909"/>
          </a:xfrm>
          <a:prstGeom prst="rect">
            <a:avLst/>
          </a:prstGeom>
          <a:ln>
            <a:noFill/>
          </a:ln>
          <a:effectLst>
            <a:outerShdw blurRad="50800" dist="38100" dir="2700000" algn="ctr" rotWithShape="0">
              <a:srgbClr val="000000">
                <a:alpha val="40000"/>
              </a:srgbClr>
            </a:outerShdw>
          </a:effectLst>
        </p:spPr>
      </p:pic>
      <p:pic>
        <p:nvPicPr>
          <p:cNvPr id="1010" name="그림 1009"/>
          <p:cNvPicPr>
            <a:picLocks noChangeAspect="1"/>
          </p:cNvPicPr>
          <p:nvPr/>
        </p:nvPicPr>
        <p:blipFill rotWithShape="1">
          <a:blip r:embed="rId9"/>
          <a:srcRect t="11440" b="15610"/>
          <a:stretch>
            <a:fillRect/>
          </a:stretch>
        </p:blipFill>
        <p:spPr>
          <a:xfrm>
            <a:off x="12801600" y="2663576"/>
            <a:ext cx="4419600" cy="5113033"/>
          </a:xfrm>
          <a:prstGeom prst="rect">
            <a:avLst/>
          </a:prstGeom>
          <a:ln>
            <a:noFill/>
          </a:ln>
          <a:effectLst>
            <a:outerShdw blurRad="50800" dist="38100" dir="2700000" algn="ctr" rotWithShape="0">
              <a:srgbClr val="000000">
                <a:alpha val="40000"/>
              </a:srgbClr>
            </a:outerShdw>
          </a:effectLst>
        </p:spPr>
      </p:pic>
      <p:pic>
        <p:nvPicPr>
          <p:cNvPr id="1011" name="그림 1010"/>
          <p:cNvPicPr>
            <a:picLocks noChangeAspect="1"/>
          </p:cNvPicPr>
          <p:nvPr/>
        </p:nvPicPr>
        <p:blipFill rotWithShape="1">
          <a:blip r:embed="rId10"/>
          <a:srcRect t="10860" r="-190" b="16040"/>
          <a:stretch>
            <a:fillRect/>
          </a:stretch>
        </p:blipFill>
        <p:spPr>
          <a:xfrm>
            <a:off x="12115800" y="4063964"/>
            <a:ext cx="4419600" cy="5008045"/>
          </a:xfrm>
          <a:prstGeom prst="rect">
            <a:avLst/>
          </a:prstGeom>
          <a:ln>
            <a:noFill/>
          </a:ln>
          <a:effectLst>
            <a:outerShdw blurRad="50800" dist="38100" dir="2700000" algn="ctr" rotWithShape="0">
              <a:srgbClr val="000000">
                <a:alpha val="40000"/>
              </a:srgbClr>
            </a:outerShdw>
          </a:effectLst>
        </p:spPr>
      </p:pic>
      <p:sp>
        <p:nvSpPr>
          <p:cNvPr id="1012" name="TextBox 14"/>
          <p:cNvSpPr txBox="1"/>
          <p:nvPr/>
        </p:nvSpPr>
        <p:spPr>
          <a:xfrm>
            <a:off x="8336048" y="7269480"/>
            <a:ext cx="3246352" cy="1310640"/>
          </a:xfrm>
          <a:prstGeom prst="rect">
            <a:avLst/>
          </a:prstGeom>
          <a:solidFill>
            <a:schemeClr val="bg1"/>
          </a:solidFill>
          <a:ln w="25400">
            <a:solidFill>
              <a:srgbClr val="F7AF9B"/>
            </a:solidFill>
          </a:ln>
          <a:effectLst>
            <a:outerShdw blurRad="50800" dist="38100" dir="2700000" algn="ctr" rotWithShape="0">
              <a:srgbClr val="000000">
                <a:alpha val="40000"/>
              </a:srgbClr>
            </a:outerShdw>
          </a:effec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000">
                <a:solidFill>
                  <a:srgbClr val="790C15"/>
                </a:solidFill>
                <a:latin typeface="나눔스퀘어라운드 Regular"/>
                <a:ea typeface="나눔스퀘어라운드 Regular"/>
                <a:cs typeface="+mn-cs"/>
              </a:rPr>
              <a:t>검색 아이콘 </a:t>
            </a:r>
            <a:r>
              <a:rPr lang="en-US" altLang="ko-KR" sz="2000">
                <a:solidFill>
                  <a:srgbClr val="790C15"/>
                </a:solidFill>
                <a:latin typeface="나눔스퀘어라운드 Regular"/>
                <a:ea typeface="나눔스퀘어라운드 Regular"/>
                <a:cs typeface="+mn-cs"/>
              </a:rPr>
              <a:t>&gt;</a:t>
            </a:r>
          </a:p>
          <a:p>
            <a:pPr algn="ctr">
              <a:defRPr/>
            </a:pPr>
            <a:r>
              <a:rPr lang="ko-KR" altLang="en-US" sz="2000">
                <a:solidFill>
                  <a:srgbClr val="790C15"/>
                </a:solidFill>
                <a:latin typeface="나눔스퀘어라운드 Regular"/>
                <a:ea typeface="나눔스퀘어라운드 Regular"/>
                <a:cs typeface="+mn-cs"/>
              </a:rPr>
              <a:t>전체 상품 페이지 </a:t>
            </a:r>
            <a:r>
              <a:rPr lang="en-US" altLang="ko-KR" sz="2000">
                <a:solidFill>
                  <a:srgbClr val="790C15"/>
                </a:solidFill>
                <a:latin typeface="나눔스퀘어라운드 Regular"/>
                <a:ea typeface="나눔스퀘어라운드 Regular"/>
                <a:cs typeface="+mn-cs"/>
              </a:rPr>
              <a:t>&gt;</a:t>
            </a:r>
          </a:p>
          <a:p>
            <a:pPr algn="ctr">
              <a:defRPr/>
            </a:pPr>
            <a:r>
              <a:rPr lang="ko-KR" altLang="en-US" sz="2000">
                <a:solidFill>
                  <a:srgbClr val="790C15"/>
                </a:solidFill>
                <a:latin typeface="나눔스퀘어라운드 Regular"/>
                <a:ea typeface="나눔스퀘어라운드 Regular"/>
                <a:cs typeface="+mn-cs"/>
              </a:rPr>
              <a:t>셀렉트박스 클릭시</a:t>
            </a:r>
          </a:p>
          <a:p>
            <a:pPr algn="ctr">
              <a:defRPr/>
            </a:pPr>
            <a:r>
              <a:rPr lang="ko-KR" altLang="en-US" sz="2000">
                <a:solidFill>
                  <a:srgbClr val="790C15"/>
                </a:solidFill>
                <a:latin typeface="나눔스퀘어라운드 Regular"/>
                <a:ea typeface="나눔스퀘어라운드 Regular"/>
                <a:cs typeface="+mn-cs"/>
              </a:rPr>
              <a:t>분류별 페이지 확인 가능</a:t>
            </a:r>
          </a:p>
        </p:txBody>
      </p:sp>
      <p:cxnSp>
        <p:nvCxnSpPr>
          <p:cNvPr id="1013" name="직선 화살표 연결선 9"/>
          <p:cNvCxnSpPr>
            <a:stCxn id="1014" idx="6"/>
          </p:cNvCxnSpPr>
          <p:nvPr/>
        </p:nvCxnSpPr>
        <p:spPr>
          <a:xfrm>
            <a:off x="6488244" y="2600325"/>
            <a:ext cx="2046156" cy="180975"/>
          </a:xfrm>
          <a:prstGeom prst="straightConnector1">
            <a:avLst/>
          </a:prstGeom>
          <a:ln w="12700">
            <a:solidFill>
              <a:srgbClr val="F7AF9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4" name="타원 1013"/>
          <p:cNvSpPr/>
          <p:nvPr/>
        </p:nvSpPr>
        <p:spPr>
          <a:xfrm>
            <a:off x="5800725" y="2257425"/>
            <a:ext cx="687519" cy="685800"/>
          </a:xfrm>
          <a:prstGeom prst="ellipse">
            <a:avLst/>
          </a:prstGeom>
          <a:noFill/>
          <a:ln>
            <a:solidFill>
              <a:srgbClr val="F7AF9B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79238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CCB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4" name="그룹 1001"/>
          <p:cNvGrpSpPr>
            <a:grpSpLocks noGrp="1" noUngrp="1" noMove="1" noResize="1"/>
          </p:cNvGrpSpPr>
          <p:nvPr/>
        </p:nvGrpSpPr>
        <p:grpSpPr>
          <a:xfrm>
            <a:off x="0" y="477321"/>
            <a:ext cx="18288000" cy="9331072"/>
            <a:chOff x="470888" y="477321"/>
            <a:chExt cx="17343938" cy="9331072"/>
          </a:xfrm>
          <a:solidFill>
            <a:schemeClr val="bg1"/>
          </a:solidFill>
        </p:grpSpPr>
        <p:pic>
          <p:nvPicPr>
            <p:cNvPr id="1005" name="Object 2"/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470888" y="477321"/>
              <a:ext cx="17343938" cy="9331072"/>
            </a:xfrm>
            <a:prstGeom prst="rect">
              <a:avLst/>
            </a:prstGeom>
            <a:grpFill/>
          </p:spPr>
        </p:pic>
      </p:grpSp>
      <p:pic>
        <p:nvPicPr>
          <p:cNvPr id="1006" name="그림 1005"/>
          <p:cNvPicPr>
            <a:picLocks noChangeAspect="1"/>
          </p:cNvPicPr>
          <p:nvPr/>
        </p:nvPicPr>
        <p:blipFill rotWithShape="1">
          <a:blip r:embed="rId4"/>
          <a:srcRect b="15510"/>
          <a:stretch>
            <a:fillRect/>
          </a:stretch>
        </p:blipFill>
        <p:spPr>
          <a:xfrm>
            <a:off x="838200" y="723900"/>
            <a:ext cx="6257354" cy="8839200"/>
          </a:xfrm>
          <a:prstGeom prst="rect">
            <a:avLst/>
          </a:prstGeom>
          <a:ln>
            <a:solidFill>
              <a:srgbClr val="F7AF9B"/>
            </a:solidFill>
          </a:ln>
          <a:effectLst>
            <a:outerShdw blurRad="50800" dist="38100" dir="2700000" algn="ctr" rotWithShape="0">
              <a:srgbClr val="000000">
                <a:alpha val="40000"/>
              </a:srgbClr>
            </a:outerShdw>
          </a:effectLst>
        </p:spPr>
      </p:pic>
      <p:pic>
        <p:nvPicPr>
          <p:cNvPr id="1009" name="그림 1008"/>
          <p:cNvPicPr>
            <a:picLocks noChangeAspect="1"/>
          </p:cNvPicPr>
          <p:nvPr/>
        </p:nvPicPr>
        <p:blipFill rotWithShape="1">
          <a:blip r:embed="rId5"/>
          <a:srcRect b="24860"/>
          <a:stretch>
            <a:fillRect/>
          </a:stretch>
        </p:blipFill>
        <p:spPr>
          <a:xfrm>
            <a:off x="9296400" y="2024062"/>
            <a:ext cx="7891504" cy="6238875"/>
          </a:xfrm>
          <a:prstGeom prst="rect">
            <a:avLst/>
          </a:prstGeom>
          <a:ln>
            <a:solidFill>
              <a:srgbClr val="F7AF9B"/>
            </a:solidFill>
          </a:ln>
          <a:effectLst>
            <a:outerShdw blurRad="50800" dist="38100" dir="2700000" algn="ctr" rotWithShape="0">
              <a:srgbClr val="000000">
                <a:alpha val="40000"/>
              </a:srgbClr>
            </a:outerShdw>
          </a:effectLst>
        </p:spPr>
      </p:pic>
      <p:sp>
        <p:nvSpPr>
          <p:cNvPr id="1010" name="타원 1009"/>
          <p:cNvSpPr/>
          <p:nvPr/>
        </p:nvSpPr>
        <p:spPr>
          <a:xfrm>
            <a:off x="13071386" y="7558087"/>
            <a:ext cx="687519" cy="685800"/>
          </a:xfrm>
          <a:prstGeom prst="ellipse">
            <a:avLst/>
          </a:prstGeom>
          <a:noFill/>
          <a:ln>
            <a:solidFill>
              <a:srgbClr val="F7AF9B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11" name="TextBox 14"/>
          <p:cNvSpPr txBox="1"/>
          <p:nvPr/>
        </p:nvSpPr>
        <p:spPr>
          <a:xfrm>
            <a:off x="8378953" y="7277100"/>
            <a:ext cx="3246352" cy="1310640"/>
          </a:xfrm>
          <a:prstGeom prst="rect">
            <a:avLst/>
          </a:prstGeom>
          <a:solidFill>
            <a:schemeClr val="bg1"/>
          </a:solidFill>
          <a:ln w="25400">
            <a:solidFill>
              <a:srgbClr val="F7AF9B"/>
            </a:solidFill>
          </a:ln>
          <a:effectLst>
            <a:outerShdw blurRad="50800" dist="38100" dir="2700000" algn="ctr" rotWithShape="0">
              <a:srgbClr val="000000">
                <a:alpha val="40000"/>
              </a:srgbClr>
            </a:outerShdw>
          </a:effec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000">
                <a:solidFill>
                  <a:srgbClr val="790C15"/>
                </a:solidFill>
                <a:latin typeface="나눔스퀘어라운드 Regular"/>
                <a:ea typeface="나눔스퀘어라운드 Regular"/>
                <a:cs typeface="+mn-cs"/>
              </a:rPr>
              <a:t>화살표를 누르면 바로 옆 페이지로 이동</a:t>
            </a:r>
            <a:br>
              <a:rPr lang="ko-KR" altLang="en-US" sz="2000">
                <a:solidFill>
                  <a:srgbClr val="790C15"/>
                </a:solidFill>
                <a:latin typeface="나눔스퀘어라운드 Regular"/>
                <a:ea typeface="나눔스퀘어라운드 Regular"/>
                <a:cs typeface="+mn-cs"/>
              </a:rPr>
            </a:br>
            <a:r>
              <a:rPr lang="ko-KR" altLang="en-US" sz="2000">
                <a:solidFill>
                  <a:srgbClr val="790C15"/>
                </a:solidFill>
                <a:latin typeface="나눔스퀘어라운드 Regular"/>
                <a:ea typeface="나눔스퀘어라운드 Regular"/>
                <a:cs typeface="+mn-cs"/>
              </a:rPr>
              <a:t>보유한 페이지를 초과하려 할 시 최대 페이지 수로 이동</a:t>
            </a:r>
          </a:p>
        </p:txBody>
      </p:sp>
      <p:sp>
        <p:nvSpPr>
          <p:cNvPr id="1012" name="TextBox 14"/>
          <p:cNvSpPr txBox="1"/>
          <p:nvPr/>
        </p:nvSpPr>
        <p:spPr>
          <a:xfrm>
            <a:off x="304800" y="8343900"/>
            <a:ext cx="3703552" cy="396240"/>
          </a:xfrm>
          <a:prstGeom prst="rect">
            <a:avLst/>
          </a:prstGeom>
          <a:solidFill>
            <a:schemeClr val="bg1"/>
          </a:solidFill>
          <a:ln w="25400">
            <a:solidFill>
              <a:srgbClr val="F7AF9B"/>
            </a:solidFill>
          </a:ln>
          <a:effectLst>
            <a:outerShdw blurRad="50800" dist="38100" dir="2700000" algn="ctr" rotWithShape="0">
              <a:srgbClr val="000000">
                <a:alpha val="40000"/>
              </a:srgbClr>
            </a:outerShdw>
          </a:effec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000">
                <a:solidFill>
                  <a:srgbClr val="790C15"/>
                </a:solidFill>
                <a:latin typeface="나눔스퀘어라운드 Regular"/>
                <a:ea typeface="나눔스퀘어라운드 Regular"/>
                <a:cs typeface="+mn-cs"/>
              </a:rPr>
              <a:t>한 페이지에 12개로 갯수 제한</a:t>
            </a:r>
          </a:p>
        </p:txBody>
      </p:sp>
    </p:spTree>
    <p:extLst>
      <p:ext uri="{BB962C8B-B14F-4D97-AF65-F5344CB8AC3E}">
        <p14:creationId xmlns:p14="http://schemas.microsoft.com/office/powerpoint/2010/main" val="13523666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CCB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4" name="그룹 1001"/>
          <p:cNvGrpSpPr>
            <a:grpSpLocks noGrp="1" noUngrp="1" noMove="1" noResize="1"/>
          </p:cNvGrpSpPr>
          <p:nvPr/>
        </p:nvGrpSpPr>
        <p:grpSpPr>
          <a:xfrm>
            <a:off x="0" y="477321"/>
            <a:ext cx="18288000" cy="9331072"/>
            <a:chOff x="470888" y="477321"/>
            <a:chExt cx="17343938" cy="9331072"/>
          </a:xfrm>
          <a:solidFill>
            <a:schemeClr val="bg1"/>
          </a:solidFill>
        </p:grpSpPr>
        <p:pic>
          <p:nvPicPr>
            <p:cNvPr id="1005" name="Object 2"/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470888" y="477321"/>
              <a:ext cx="17343938" cy="9331072"/>
            </a:xfrm>
            <a:prstGeom prst="rect">
              <a:avLst/>
            </a:prstGeom>
            <a:grpFill/>
          </p:spPr>
        </p:pic>
      </p:grpSp>
      <p:pic>
        <p:nvPicPr>
          <p:cNvPr id="1003" name="그림 1002"/>
          <p:cNvPicPr>
            <a:picLocks noChangeAspect="1"/>
          </p:cNvPicPr>
          <p:nvPr/>
        </p:nvPicPr>
        <p:blipFill rotWithShape="1">
          <a:blip r:embed="rId4"/>
          <a:srcRect b="2750"/>
          <a:stretch>
            <a:fillRect/>
          </a:stretch>
        </p:blipFill>
        <p:spPr>
          <a:xfrm>
            <a:off x="533399" y="690350"/>
            <a:ext cx="5486400" cy="8872750"/>
          </a:xfrm>
          <a:prstGeom prst="rect">
            <a:avLst/>
          </a:prstGeom>
          <a:ln>
            <a:solidFill>
              <a:srgbClr val="F7AF9B"/>
            </a:solidFill>
          </a:ln>
          <a:effectLst>
            <a:outerShdw blurRad="50800" dist="38100" dir="2700000" algn="ctr" rotWithShape="0">
              <a:srgbClr val="000000">
                <a:alpha val="40000"/>
              </a:srgbClr>
            </a:outerShdw>
          </a:effectLst>
        </p:spPr>
      </p:pic>
      <p:sp>
        <p:nvSpPr>
          <p:cNvPr id="1006" name="직사각형 1005"/>
          <p:cNvSpPr/>
          <p:nvPr/>
        </p:nvSpPr>
        <p:spPr>
          <a:xfrm>
            <a:off x="5029200" y="1714500"/>
            <a:ext cx="609600" cy="228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07" name="직사각형 1006"/>
          <p:cNvSpPr/>
          <p:nvPr/>
        </p:nvSpPr>
        <p:spPr>
          <a:xfrm>
            <a:off x="609600" y="1485900"/>
            <a:ext cx="5334000" cy="2286000"/>
          </a:xfrm>
          <a:prstGeom prst="rect">
            <a:avLst/>
          </a:prstGeom>
          <a:noFill/>
          <a:ln>
            <a:solidFill>
              <a:srgbClr val="F7AF9B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009" name="그림 1008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543930" y="6125185"/>
            <a:ext cx="2600070" cy="313311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ctr" rotWithShape="0">
              <a:srgbClr val="000000">
                <a:alpha val="40000"/>
              </a:srgbClr>
            </a:outerShdw>
          </a:effectLst>
        </p:spPr>
      </p:pic>
      <p:pic>
        <p:nvPicPr>
          <p:cNvPr id="1010" name="그림 1009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9861195" y="6087085"/>
            <a:ext cx="2635606" cy="3168650"/>
          </a:xfrm>
          <a:prstGeom prst="rect">
            <a:avLst/>
          </a:prstGeom>
          <a:ln>
            <a:noFill/>
          </a:ln>
          <a:effectLst>
            <a:outerShdw blurRad="50800" dist="38100" dir="2700000" algn="ctr" rotWithShape="0">
              <a:srgbClr val="000000">
                <a:alpha val="40000"/>
              </a:srgbClr>
            </a:outerShdw>
          </a:effectLst>
        </p:spPr>
      </p:pic>
      <p:pic>
        <p:nvPicPr>
          <p:cNvPr id="1015" name="그림 1014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2338050" y="1729740"/>
            <a:ext cx="5148428" cy="3733800"/>
          </a:xfrm>
          <a:prstGeom prst="rect">
            <a:avLst/>
          </a:prstGeom>
          <a:ln>
            <a:noFill/>
          </a:ln>
          <a:effectLst>
            <a:outerShdw blurRad="50800" dist="38100" dir="2700000" algn="ctr" rotWithShape="0">
              <a:srgbClr val="000000">
                <a:alpha val="40000"/>
              </a:srgbClr>
            </a:outerShdw>
          </a:effectLst>
        </p:spPr>
      </p:pic>
      <p:sp>
        <p:nvSpPr>
          <p:cNvPr id="1020" name="직사각형 13"/>
          <p:cNvSpPr/>
          <p:nvPr/>
        </p:nvSpPr>
        <p:spPr>
          <a:xfrm>
            <a:off x="6477000" y="710762"/>
            <a:ext cx="4235923" cy="432238"/>
          </a:xfrm>
          <a:prstGeom prst="rect">
            <a:avLst/>
          </a:prstGeom>
          <a:solidFill>
            <a:schemeClr val="bg1"/>
          </a:solidFill>
          <a:ln>
            <a:solidFill>
              <a:srgbClr val="F7AF9B"/>
            </a:solidFill>
          </a:ln>
          <a:effectLst>
            <a:outerShdw blurRad="50800" dist="38100" dir="27000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2400">
                <a:solidFill>
                  <a:srgbClr val="790C15"/>
                </a:solidFill>
                <a:latin typeface="나눔스퀘어라운드 ExtraBold"/>
                <a:ea typeface="나눔스퀘어라운드 ExtraBold"/>
              </a:rPr>
              <a:t>관리자 타입일 경우</a:t>
            </a:r>
          </a:p>
        </p:txBody>
      </p:sp>
      <p:cxnSp>
        <p:nvCxnSpPr>
          <p:cNvPr id="1021" name="직선 화살표 연결선 1020"/>
          <p:cNvCxnSpPr/>
          <p:nvPr/>
        </p:nvCxnSpPr>
        <p:spPr>
          <a:xfrm>
            <a:off x="9372601" y="7611085"/>
            <a:ext cx="366808" cy="0"/>
          </a:xfrm>
          <a:prstGeom prst="straightConnector1">
            <a:avLst/>
          </a:prstGeom>
          <a:ln w="25400">
            <a:solidFill>
              <a:srgbClr val="F7AF9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2" name="TextBox 14"/>
          <p:cNvSpPr txBox="1"/>
          <p:nvPr/>
        </p:nvSpPr>
        <p:spPr>
          <a:xfrm>
            <a:off x="6507250" y="6010885"/>
            <a:ext cx="3474951" cy="672465"/>
          </a:xfrm>
          <a:prstGeom prst="rect">
            <a:avLst/>
          </a:prstGeom>
          <a:solidFill>
            <a:schemeClr val="bg1"/>
          </a:solidFill>
          <a:ln w="25400">
            <a:solidFill>
              <a:srgbClr val="F7AF9B"/>
            </a:solidFill>
          </a:ln>
          <a:effectLst>
            <a:outerShdw blurRad="50800" dist="38100" dir="2700000" algn="ctr" rotWithShape="0">
              <a:srgbClr val="000000">
                <a:alpha val="40000"/>
              </a:srgbClr>
            </a:outerShdw>
          </a:effec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900">
                <a:solidFill>
                  <a:srgbClr val="790C15"/>
                </a:solidFill>
                <a:latin typeface="나눔스퀘어라운드 Regular"/>
                <a:ea typeface="나눔스퀘어라운드 Regular"/>
                <a:cs typeface="+mn-cs"/>
              </a:rPr>
              <a:t>상품 이미지 하단 버튼 클릭시</a:t>
            </a:r>
          </a:p>
          <a:p>
            <a:pPr algn="ctr">
              <a:defRPr/>
            </a:pPr>
            <a:r>
              <a:rPr lang="ko-KR" altLang="en-US" sz="1900">
                <a:solidFill>
                  <a:srgbClr val="790C15"/>
                </a:solidFill>
                <a:latin typeface="나눔스퀘어라운드 Regular"/>
                <a:ea typeface="나눔스퀘어라운드 Regular"/>
                <a:cs typeface="+mn-cs"/>
              </a:rPr>
              <a:t>관리자 </a:t>
            </a:r>
            <a:r>
              <a:rPr lang="en-US" altLang="ko-KR" sz="1900">
                <a:solidFill>
                  <a:srgbClr val="790C15"/>
                </a:solidFill>
                <a:latin typeface="나눔스퀘어라운드 Regular"/>
                <a:ea typeface="나눔스퀘어라운드 Regular"/>
                <a:cs typeface="+mn-cs"/>
              </a:rPr>
              <a:t>pick/</a:t>
            </a:r>
            <a:r>
              <a:rPr lang="ko-KR" altLang="en-US" sz="1900">
                <a:solidFill>
                  <a:srgbClr val="790C15"/>
                </a:solidFill>
                <a:latin typeface="나눔스퀘어라운드 Regular"/>
                <a:ea typeface="나눔스퀘어라운드 Regular"/>
                <a:cs typeface="+mn-cs"/>
              </a:rPr>
              <a:t>취소</a:t>
            </a:r>
          </a:p>
        </p:txBody>
      </p:sp>
      <p:pic>
        <p:nvPicPr>
          <p:cNvPr id="1023" name="그림 102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6560277" y="1729740"/>
            <a:ext cx="5167445" cy="3714750"/>
          </a:xfrm>
          <a:prstGeom prst="rect">
            <a:avLst/>
          </a:prstGeom>
          <a:ln>
            <a:noFill/>
          </a:ln>
          <a:effectLst>
            <a:outerShdw blurRad="50800" dist="38100" dir="2700000" algn="ctr" rotWithShape="0">
              <a:srgbClr val="000000">
                <a:alpha val="40000"/>
              </a:srgbClr>
            </a:outerShdw>
          </a:effectLst>
        </p:spPr>
      </p:pic>
      <p:sp>
        <p:nvSpPr>
          <p:cNvPr id="1024" name="타원 1023"/>
          <p:cNvSpPr/>
          <p:nvPr/>
        </p:nvSpPr>
        <p:spPr>
          <a:xfrm>
            <a:off x="10989402" y="1677352"/>
            <a:ext cx="558609" cy="557212"/>
          </a:xfrm>
          <a:prstGeom prst="ellipse">
            <a:avLst/>
          </a:prstGeom>
          <a:noFill/>
          <a:ln w="38100">
            <a:solidFill>
              <a:srgbClr val="F7AF9B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26" name="TextBox 14"/>
          <p:cNvSpPr txBox="1"/>
          <p:nvPr/>
        </p:nvSpPr>
        <p:spPr>
          <a:xfrm>
            <a:off x="8458200" y="2324100"/>
            <a:ext cx="3474952" cy="950595"/>
          </a:xfrm>
          <a:prstGeom prst="rect">
            <a:avLst/>
          </a:prstGeom>
          <a:solidFill>
            <a:schemeClr val="bg1"/>
          </a:solidFill>
          <a:ln w="25400">
            <a:solidFill>
              <a:srgbClr val="F7AF9B"/>
            </a:solidFill>
          </a:ln>
          <a:effectLst>
            <a:outerShdw blurRad="50800" dist="38100" dir="2700000" algn="ctr" rotWithShape="0">
              <a:srgbClr val="000000">
                <a:alpha val="40000"/>
              </a:srgbClr>
            </a:outerShdw>
          </a:effec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900">
                <a:solidFill>
                  <a:srgbClr val="790C15"/>
                </a:solidFill>
                <a:latin typeface="나눔스퀘어라운드 Regular"/>
                <a:ea typeface="나눔스퀘어라운드 Regular"/>
                <a:cs typeface="+mn-cs"/>
              </a:rPr>
              <a:t>상품 블라인드 </a:t>
            </a:r>
            <a:r>
              <a:rPr lang="en-US" altLang="ko-KR" sz="1900">
                <a:solidFill>
                  <a:srgbClr val="790C15"/>
                </a:solidFill>
                <a:latin typeface="나눔스퀘어라운드 Regular"/>
                <a:ea typeface="나눔스퀘어라운드 Regular"/>
                <a:cs typeface="+mn-cs"/>
              </a:rPr>
              <a:t>&gt;</a:t>
            </a:r>
          </a:p>
          <a:p>
            <a:pPr algn="ctr">
              <a:defRPr/>
            </a:pPr>
            <a:r>
              <a:rPr lang="ko-KR" altLang="en-US" sz="1900">
                <a:solidFill>
                  <a:srgbClr val="790C15"/>
                </a:solidFill>
                <a:latin typeface="나눔스퀘어라운드 Regular"/>
                <a:ea typeface="나눔스퀘어라운드 Regular"/>
                <a:cs typeface="+mn-cs"/>
              </a:rPr>
              <a:t>관리자에게만 보이는 </a:t>
            </a:r>
            <a:br>
              <a:rPr lang="ko-KR" altLang="en-US" sz="1900">
                <a:solidFill>
                  <a:srgbClr val="790C15"/>
                </a:solidFill>
                <a:latin typeface="나눔스퀘어라운드 Regular"/>
                <a:ea typeface="나눔스퀘어라운드 Regular"/>
                <a:cs typeface="+mn-cs"/>
              </a:rPr>
            </a:br>
            <a:r>
              <a:rPr lang="ko-KR" altLang="en-US" sz="1900">
                <a:solidFill>
                  <a:srgbClr val="790C15"/>
                </a:solidFill>
                <a:latin typeface="나눔스퀘어라운드 Regular"/>
                <a:ea typeface="나눔스퀘어라운드 Regular"/>
                <a:cs typeface="+mn-cs"/>
              </a:rPr>
              <a:t>블라인드 페이지로 이동 </a:t>
            </a:r>
          </a:p>
        </p:txBody>
      </p:sp>
      <p:sp>
        <p:nvSpPr>
          <p:cNvPr id="1027" name="타원 1026"/>
          <p:cNvSpPr/>
          <p:nvPr/>
        </p:nvSpPr>
        <p:spPr>
          <a:xfrm>
            <a:off x="16630650" y="1720215"/>
            <a:ext cx="762000" cy="760094"/>
          </a:xfrm>
          <a:prstGeom prst="ellipse">
            <a:avLst/>
          </a:prstGeom>
          <a:noFill/>
          <a:ln w="38100">
            <a:solidFill>
              <a:srgbClr val="F7AF9B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028" name="그림 1027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13422351" y="7358513"/>
            <a:ext cx="1665249" cy="718686"/>
          </a:xfrm>
          <a:prstGeom prst="rect">
            <a:avLst/>
          </a:prstGeom>
          <a:effectLst>
            <a:outerShdw blurRad="50800" dist="38100" dir="2700000" algn="ctr" rotWithShape="0">
              <a:srgbClr val="000000">
                <a:alpha val="40000"/>
              </a:srgbClr>
            </a:outerShdw>
          </a:effectLst>
        </p:spPr>
      </p:pic>
      <p:pic>
        <p:nvPicPr>
          <p:cNvPr id="1029" name="그림 1028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15621000" y="7324725"/>
            <a:ext cx="1731818" cy="762000"/>
          </a:xfrm>
          <a:prstGeom prst="rect">
            <a:avLst/>
          </a:prstGeom>
          <a:effectLst>
            <a:outerShdw blurRad="50800" dist="38100" dir="2700000" algn="ctr" rotWithShape="0">
              <a:srgbClr val="000000">
                <a:alpha val="40000"/>
              </a:srgbClr>
            </a:outerShdw>
          </a:effectLst>
        </p:spPr>
      </p:pic>
      <p:cxnSp>
        <p:nvCxnSpPr>
          <p:cNvPr id="1030" name="직선 화살표 연결선 1029"/>
          <p:cNvCxnSpPr/>
          <p:nvPr/>
        </p:nvCxnSpPr>
        <p:spPr>
          <a:xfrm rot="16200000" flipH="1">
            <a:off x="15298934" y="4246366"/>
            <a:ext cx="3539732" cy="0"/>
          </a:xfrm>
          <a:prstGeom prst="straightConnector1">
            <a:avLst/>
          </a:prstGeom>
          <a:ln w="25400">
            <a:solidFill>
              <a:srgbClr val="F7AF9B"/>
            </a:solidFill>
            <a:tailEnd type="arrow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1" name="TextBox 14"/>
          <p:cNvSpPr txBox="1"/>
          <p:nvPr/>
        </p:nvSpPr>
        <p:spPr>
          <a:xfrm>
            <a:off x="13365249" y="6286500"/>
            <a:ext cx="4084551" cy="664845"/>
          </a:xfrm>
          <a:prstGeom prst="rect">
            <a:avLst/>
          </a:prstGeom>
          <a:solidFill>
            <a:schemeClr val="bg1"/>
          </a:solidFill>
          <a:ln w="25400">
            <a:solidFill>
              <a:srgbClr val="F7AF9B"/>
            </a:solidFill>
          </a:ln>
          <a:effectLst>
            <a:outerShdw blurRad="50800" dist="38100" dir="2700000" algn="ctr" rotWithShape="0">
              <a:srgbClr val="000000">
                <a:alpha val="40000"/>
              </a:srgbClr>
            </a:outerShdw>
          </a:effec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900">
                <a:solidFill>
                  <a:srgbClr val="790C15"/>
                </a:solidFill>
                <a:latin typeface="나눔스퀘어라운드 Regular"/>
                <a:ea typeface="나눔스퀘어라운드 Regular"/>
                <a:cs typeface="+mn-cs"/>
              </a:rPr>
              <a:t>블라인드 해제 버튼 </a:t>
            </a:r>
            <a:r>
              <a:rPr lang="en-US" altLang="ko-KR" sz="1900">
                <a:solidFill>
                  <a:srgbClr val="790C15"/>
                </a:solidFill>
                <a:latin typeface="나눔스퀘어라운드 Regular"/>
                <a:ea typeface="나눔스퀘어라운드 Regular"/>
                <a:cs typeface="+mn-cs"/>
              </a:rPr>
              <a:t>&gt;</a:t>
            </a:r>
            <a:r>
              <a:rPr lang="ko-KR" altLang="en-US" sz="1900">
                <a:solidFill>
                  <a:srgbClr val="790C15"/>
                </a:solidFill>
                <a:latin typeface="나눔스퀘어라운드 Regular"/>
                <a:ea typeface="나눔스퀘어라운드 Regular"/>
                <a:cs typeface="+mn-cs"/>
              </a:rPr>
              <a:t> 상품 재전시</a:t>
            </a:r>
            <a:br>
              <a:rPr lang="ko-KR" altLang="en-US" sz="1900">
                <a:solidFill>
                  <a:srgbClr val="790C15"/>
                </a:solidFill>
                <a:latin typeface="나눔스퀘어라운드 Regular"/>
                <a:ea typeface="나눔스퀘어라운드 Regular"/>
                <a:cs typeface="+mn-cs"/>
              </a:rPr>
            </a:br>
            <a:r>
              <a:rPr lang="ko-KR" altLang="en-US" sz="1900">
                <a:solidFill>
                  <a:srgbClr val="790C15"/>
                </a:solidFill>
                <a:latin typeface="나눔스퀘어라운드 Regular"/>
                <a:ea typeface="나눔스퀘어라운드 Regular"/>
                <a:cs typeface="+mn-cs"/>
              </a:rPr>
              <a:t>삭제하기 버튼 </a:t>
            </a:r>
            <a:r>
              <a:rPr lang="en-US" altLang="ko-KR" sz="1900">
                <a:solidFill>
                  <a:srgbClr val="790C15"/>
                </a:solidFill>
                <a:latin typeface="나눔스퀘어라운드 Regular"/>
                <a:ea typeface="나눔스퀘어라운드 Regular"/>
                <a:cs typeface="+mn-cs"/>
              </a:rPr>
              <a:t>&gt;</a:t>
            </a:r>
            <a:r>
              <a:rPr lang="ko-KR" altLang="en-US" sz="1900">
                <a:solidFill>
                  <a:srgbClr val="790C15"/>
                </a:solidFill>
                <a:latin typeface="나눔스퀘어라운드 Regular"/>
                <a:ea typeface="나눔스퀘어라운드 Regular"/>
                <a:cs typeface="+mn-cs"/>
              </a:rPr>
              <a:t> 영구 삭제</a:t>
            </a:r>
          </a:p>
        </p:txBody>
      </p:sp>
      <p:pic>
        <p:nvPicPr>
          <p:cNvPr id="1032" name="그림 1031"/>
          <p:cNvPicPr>
            <a:picLocks noChangeAspect="1"/>
          </p:cNvPicPr>
          <p:nvPr/>
        </p:nvPicPr>
        <p:blipFill rotWithShape="1">
          <a:blip r:embed="rId11"/>
          <a:srcRect l="7290" r="3120" b="15710"/>
          <a:stretch>
            <a:fillRect/>
          </a:stretch>
        </p:blipFill>
        <p:spPr>
          <a:xfrm>
            <a:off x="990600" y="1638300"/>
            <a:ext cx="1628202" cy="204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7654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CCB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4" name="그룹 1001"/>
          <p:cNvGrpSpPr>
            <a:grpSpLocks noGrp="1" noUngrp="1" noMove="1" noResize="1"/>
          </p:cNvGrpSpPr>
          <p:nvPr/>
        </p:nvGrpSpPr>
        <p:grpSpPr>
          <a:xfrm>
            <a:off x="0" y="477321"/>
            <a:ext cx="18288000" cy="9331072"/>
            <a:chOff x="470888" y="477321"/>
            <a:chExt cx="17343938" cy="9331072"/>
          </a:xfrm>
          <a:solidFill>
            <a:schemeClr val="bg1"/>
          </a:solidFill>
        </p:grpSpPr>
        <p:pic>
          <p:nvPicPr>
            <p:cNvPr id="1005" name="Object 2"/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470888" y="477321"/>
              <a:ext cx="17343938" cy="9331072"/>
            </a:xfrm>
            <a:prstGeom prst="rect">
              <a:avLst/>
            </a:prstGeom>
            <a:grpFill/>
          </p:spPr>
        </p:pic>
      </p:grpSp>
      <p:pic>
        <p:nvPicPr>
          <p:cNvPr id="1007" name="그림 1006"/>
          <p:cNvPicPr>
            <a:picLocks noChangeAspect="1"/>
          </p:cNvPicPr>
          <p:nvPr/>
        </p:nvPicPr>
        <p:blipFill rotWithShape="1">
          <a:blip r:embed="rId4"/>
          <a:srcRect b="2750"/>
          <a:stretch>
            <a:fillRect/>
          </a:stretch>
        </p:blipFill>
        <p:spPr>
          <a:xfrm>
            <a:off x="533399" y="690350"/>
            <a:ext cx="5486400" cy="8872750"/>
          </a:xfrm>
          <a:prstGeom prst="rect">
            <a:avLst/>
          </a:prstGeom>
          <a:ln>
            <a:solidFill>
              <a:srgbClr val="F7AF9B"/>
            </a:solidFill>
          </a:ln>
          <a:effectLst>
            <a:outerShdw blurRad="50800" dist="38100" dir="2700000" algn="ctr" rotWithShape="0">
              <a:srgbClr val="000000">
                <a:alpha val="40000"/>
              </a:srgbClr>
            </a:outerShdw>
          </a:effectLst>
        </p:spPr>
      </p:pic>
      <p:sp>
        <p:nvSpPr>
          <p:cNvPr id="1008" name="직사각형 1007"/>
          <p:cNvSpPr/>
          <p:nvPr/>
        </p:nvSpPr>
        <p:spPr>
          <a:xfrm>
            <a:off x="5029200" y="1714500"/>
            <a:ext cx="609600" cy="228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09" name="직사각형 1008"/>
          <p:cNvSpPr/>
          <p:nvPr/>
        </p:nvSpPr>
        <p:spPr>
          <a:xfrm>
            <a:off x="609600" y="1485900"/>
            <a:ext cx="5334000" cy="2286000"/>
          </a:xfrm>
          <a:prstGeom prst="rect">
            <a:avLst/>
          </a:prstGeom>
          <a:noFill/>
          <a:ln>
            <a:solidFill>
              <a:srgbClr val="F7AF9B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010" name="그림 1009"/>
          <p:cNvPicPr>
            <a:picLocks noChangeAspect="1"/>
          </p:cNvPicPr>
          <p:nvPr/>
        </p:nvPicPr>
        <p:blipFill rotWithShape="1">
          <a:blip r:embed="rId5"/>
          <a:srcRect l="7290" r="3120" b="15710"/>
          <a:stretch>
            <a:fillRect/>
          </a:stretch>
        </p:blipFill>
        <p:spPr>
          <a:xfrm>
            <a:off x="990600" y="1638300"/>
            <a:ext cx="1628202" cy="2047875"/>
          </a:xfrm>
          <a:prstGeom prst="rect">
            <a:avLst/>
          </a:prstGeom>
        </p:spPr>
      </p:pic>
      <p:sp>
        <p:nvSpPr>
          <p:cNvPr id="1011" name="직사각형 13"/>
          <p:cNvSpPr/>
          <p:nvPr/>
        </p:nvSpPr>
        <p:spPr>
          <a:xfrm>
            <a:off x="6477000" y="710762"/>
            <a:ext cx="4235923" cy="432238"/>
          </a:xfrm>
          <a:prstGeom prst="rect">
            <a:avLst/>
          </a:prstGeom>
          <a:solidFill>
            <a:schemeClr val="bg1"/>
          </a:solidFill>
          <a:ln>
            <a:solidFill>
              <a:srgbClr val="F7AF9B"/>
            </a:solidFill>
          </a:ln>
          <a:effectLst>
            <a:outerShdw blurRad="50800" dist="38100" dir="27000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2400">
                <a:solidFill>
                  <a:srgbClr val="790C15"/>
                </a:solidFill>
                <a:latin typeface="나눔스퀘어라운드 ExtraBold"/>
                <a:ea typeface="나눔스퀘어라운드 ExtraBold"/>
              </a:rPr>
              <a:t>판매자 타입일 경우</a:t>
            </a:r>
          </a:p>
        </p:txBody>
      </p:sp>
      <p:pic>
        <p:nvPicPr>
          <p:cNvPr id="1012" name="그림 1011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6569786" y="3276600"/>
            <a:ext cx="5148428" cy="3733800"/>
          </a:xfrm>
          <a:prstGeom prst="rect">
            <a:avLst/>
          </a:prstGeom>
          <a:ln>
            <a:noFill/>
          </a:ln>
          <a:effectLst>
            <a:outerShdw blurRad="50800" dist="38100" dir="2700000" algn="ctr" rotWithShape="0">
              <a:srgbClr val="000000">
                <a:alpha val="40000"/>
              </a:srgbClr>
            </a:outerShdw>
          </a:effectLst>
        </p:spPr>
      </p:pic>
      <p:sp>
        <p:nvSpPr>
          <p:cNvPr id="1013" name="직사각형 1012"/>
          <p:cNvSpPr/>
          <p:nvPr/>
        </p:nvSpPr>
        <p:spPr>
          <a:xfrm>
            <a:off x="10896601" y="3642360"/>
            <a:ext cx="685800" cy="30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14" name="타원 1013"/>
          <p:cNvSpPr/>
          <p:nvPr/>
        </p:nvSpPr>
        <p:spPr>
          <a:xfrm>
            <a:off x="10970353" y="3224212"/>
            <a:ext cx="558609" cy="557212"/>
          </a:xfrm>
          <a:prstGeom prst="ellipse">
            <a:avLst/>
          </a:prstGeom>
          <a:noFill/>
          <a:ln w="38100">
            <a:solidFill>
              <a:srgbClr val="F7AF9B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15" name="TextBox 14"/>
          <p:cNvSpPr txBox="1"/>
          <p:nvPr/>
        </p:nvSpPr>
        <p:spPr>
          <a:xfrm>
            <a:off x="8458201" y="3870960"/>
            <a:ext cx="3474952" cy="950595"/>
          </a:xfrm>
          <a:prstGeom prst="rect">
            <a:avLst/>
          </a:prstGeom>
          <a:solidFill>
            <a:schemeClr val="bg1"/>
          </a:solidFill>
          <a:ln w="25400">
            <a:solidFill>
              <a:srgbClr val="F7AF9B"/>
            </a:solidFill>
          </a:ln>
          <a:effectLst>
            <a:outerShdw blurRad="50800" dist="38100" dir="2700000" algn="ctr" rotWithShape="0">
              <a:srgbClr val="000000">
                <a:alpha val="40000"/>
              </a:srgbClr>
            </a:outerShdw>
          </a:effec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900">
                <a:solidFill>
                  <a:srgbClr val="790C15"/>
                </a:solidFill>
                <a:latin typeface="나눔스퀘어라운드 Regular"/>
                <a:ea typeface="나눔스퀘어라운드 Regular"/>
                <a:cs typeface="+mn-cs"/>
              </a:rPr>
              <a:t>삭제하기 </a:t>
            </a:r>
            <a:r>
              <a:rPr lang="en-US" altLang="ko-KR" sz="1900">
                <a:solidFill>
                  <a:srgbClr val="790C15"/>
                </a:solidFill>
                <a:latin typeface="나눔스퀘어라운드 Regular"/>
                <a:ea typeface="나눔스퀘어라운드 Regular"/>
                <a:cs typeface="+mn-cs"/>
              </a:rPr>
              <a:t>&gt;</a:t>
            </a:r>
          </a:p>
          <a:p>
            <a:pPr algn="ctr">
              <a:defRPr/>
            </a:pPr>
            <a:r>
              <a:rPr lang="ko-KR" altLang="en-US" sz="1900">
                <a:solidFill>
                  <a:srgbClr val="790C15"/>
                </a:solidFill>
                <a:latin typeface="나눔스퀘어라운드 Regular"/>
                <a:ea typeface="나눔스퀘어라운드 Regular"/>
                <a:cs typeface="+mn-cs"/>
              </a:rPr>
              <a:t>관리자에게만 보이는 </a:t>
            </a:r>
            <a:br>
              <a:rPr lang="ko-KR" altLang="en-US" sz="1900">
                <a:solidFill>
                  <a:srgbClr val="790C15"/>
                </a:solidFill>
                <a:latin typeface="나눔스퀘어라운드 Regular"/>
                <a:ea typeface="나눔스퀘어라운드 Regular"/>
                <a:cs typeface="+mn-cs"/>
              </a:rPr>
            </a:br>
            <a:r>
              <a:rPr lang="ko-KR" altLang="en-US" sz="1900">
                <a:solidFill>
                  <a:srgbClr val="790C15"/>
                </a:solidFill>
                <a:latin typeface="나눔스퀘어라운드 Regular"/>
                <a:ea typeface="나눔스퀘어라운드 Regular"/>
                <a:cs typeface="+mn-cs"/>
              </a:rPr>
              <a:t>블라인드 페이지로 이동 </a:t>
            </a:r>
          </a:p>
        </p:txBody>
      </p:sp>
      <p:pic>
        <p:nvPicPr>
          <p:cNvPr id="1016" name="그림 1015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2338051" y="3276600"/>
            <a:ext cx="5148428" cy="3733800"/>
          </a:xfrm>
          <a:prstGeom prst="rect">
            <a:avLst/>
          </a:prstGeom>
          <a:ln>
            <a:noFill/>
          </a:ln>
          <a:effectLst>
            <a:outerShdw blurRad="50800" dist="38100" dir="2700000" algn="ctr" rotWithShape="0">
              <a:srgbClr val="000000">
                <a:alpha val="40000"/>
              </a:srgbClr>
            </a:outerShdw>
          </a:effectLst>
        </p:spPr>
      </p:pic>
      <p:sp>
        <p:nvSpPr>
          <p:cNvPr id="1017" name="타원 1016"/>
          <p:cNvSpPr/>
          <p:nvPr/>
        </p:nvSpPr>
        <p:spPr>
          <a:xfrm>
            <a:off x="16630651" y="3267075"/>
            <a:ext cx="762000" cy="760094"/>
          </a:xfrm>
          <a:prstGeom prst="ellipse">
            <a:avLst/>
          </a:prstGeom>
          <a:noFill/>
          <a:ln w="38100">
            <a:solidFill>
              <a:srgbClr val="F7AF9B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18" name="TextBox 14"/>
          <p:cNvSpPr txBox="1"/>
          <p:nvPr/>
        </p:nvSpPr>
        <p:spPr>
          <a:xfrm>
            <a:off x="14097001" y="4251960"/>
            <a:ext cx="4084552" cy="664845"/>
          </a:xfrm>
          <a:prstGeom prst="rect">
            <a:avLst/>
          </a:prstGeom>
          <a:solidFill>
            <a:schemeClr val="bg1"/>
          </a:solidFill>
          <a:ln w="25400">
            <a:solidFill>
              <a:srgbClr val="F7AF9B"/>
            </a:solidFill>
          </a:ln>
          <a:effectLst>
            <a:outerShdw blurRad="50800" dist="38100" dir="2700000" algn="ctr" rotWithShape="0">
              <a:srgbClr val="000000">
                <a:alpha val="40000"/>
              </a:srgbClr>
            </a:outerShdw>
          </a:effec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900">
                <a:solidFill>
                  <a:srgbClr val="790C15"/>
                </a:solidFill>
                <a:latin typeface="나눔스퀘어라운드 Regular"/>
                <a:ea typeface="나눔스퀘어라운드 Regular"/>
                <a:cs typeface="+mn-cs"/>
              </a:rPr>
              <a:t>블라인드 해제 버튼 </a:t>
            </a:r>
            <a:r>
              <a:rPr lang="en-US" altLang="ko-KR" sz="1900">
                <a:solidFill>
                  <a:srgbClr val="790C15"/>
                </a:solidFill>
                <a:latin typeface="나눔스퀘어라운드 Regular"/>
                <a:ea typeface="나눔스퀘어라운드 Regular"/>
                <a:cs typeface="+mn-cs"/>
              </a:rPr>
              <a:t>&gt;</a:t>
            </a:r>
            <a:r>
              <a:rPr lang="ko-KR" altLang="en-US" sz="1900">
                <a:solidFill>
                  <a:srgbClr val="790C15"/>
                </a:solidFill>
                <a:latin typeface="나눔스퀘어라운드 Regular"/>
                <a:ea typeface="나눔스퀘어라운드 Regular"/>
                <a:cs typeface="+mn-cs"/>
              </a:rPr>
              <a:t> 상품 재전시</a:t>
            </a:r>
            <a:br>
              <a:rPr lang="ko-KR" altLang="en-US" sz="1900">
                <a:solidFill>
                  <a:srgbClr val="790C15"/>
                </a:solidFill>
                <a:latin typeface="나눔스퀘어라운드 Regular"/>
                <a:ea typeface="나눔스퀘어라운드 Regular"/>
                <a:cs typeface="+mn-cs"/>
              </a:rPr>
            </a:br>
            <a:r>
              <a:rPr lang="ko-KR" altLang="en-US" sz="1900">
                <a:solidFill>
                  <a:srgbClr val="790C15"/>
                </a:solidFill>
                <a:latin typeface="나눔스퀘어라운드 Regular"/>
                <a:ea typeface="나눔스퀘어라운드 Regular"/>
                <a:cs typeface="+mn-cs"/>
              </a:rPr>
              <a:t>삭제하기 버튼 </a:t>
            </a:r>
            <a:r>
              <a:rPr lang="en-US" altLang="ko-KR" sz="1900">
                <a:solidFill>
                  <a:srgbClr val="790C15"/>
                </a:solidFill>
                <a:latin typeface="나눔스퀘어라운드 Regular"/>
                <a:ea typeface="나눔스퀘어라운드 Regular"/>
                <a:cs typeface="+mn-cs"/>
              </a:rPr>
              <a:t>&gt;</a:t>
            </a:r>
            <a:r>
              <a:rPr lang="ko-KR" altLang="en-US" sz="1900">
                <a:solidFill>
                  <a:srgbClr val="790C15"/>
                </a:solidFill>
                <a:latin typeface="나눔스퀘어라운드 Regular"/>
                <a:ea typeface="나눔스퀘어라운드 Regular"/>
                <a:cs typeface="+mn-cs"/>
              </a:rPr>
              <a:t> 영구 삭제</a:t>
            </a:r>
          </a:p>
        </p:txBody>
      </p:sp>
      <p:sp>
        <p:nvSpPr>
          <p:cNvPr id="1019" name="TextBox 14"/>
          <p:cNvSpPr txBox="1"/>
          <p:nvPr/>
        </p:nvSpPr>
        <p:spPr>
          <a:xfrm>
            <a:off x="12801601" y="2421255"/>
            <a:ext cx="4114800" cy="664845"/>
          </a:xfrm>
          <a:prstGeom prst="rect">
            <a:avLst/>
          </a:prstGeom>
          <a:solidFill>
            <a:schemeClr val="bg1"/>
          </a:solidFill>
          <a:ln w="25400">
            <a:solidFill>
              <a:srgbClr val="F7AF9B"/>
            </a:solidFill>
          </a:ln>
          <a:effectLst>
            <a:outerShdw blurRad="50800" dist="38100" dir="2700000" algn="ctr" rotWithShape="0">
              <a:srgbClr val="000000">
                <a:alpha val="40000"/>
              </a:srgbClr>
            </a:outerShdw>
          </a:effec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900">
                <a:solidFill>
                  <a:srgbClr val="790C15"/>
                </a:solidFill>
                <a:latin typeface="나눔스퀘어라운드 Regular"/>
                <a:ea typeface="나눔스퀘어라운드 Regular"/>
                <a:cs typeface="+mn-cs"/>
              </a:rPr>
              <a:t> </a:t>
            </a:r>
            <a:r>
              <a:rPr lang="en-US" altLang="ko-KR" sz="1900">
                <a:solidFill>
                  <a:srgbClr val="790C15"/>
                </a:solidFill>
                <a:latin typeface="나눔스퀘어라운드 Regular"/>
                <a:ea typeface="나눔스퀘어라운드 Regular"/>
                <a:cs typeface="+mn-cs"/>
              </a:rPr>
              <a:t>(</a:t>
            </a:r>
            <a:r>
              <a:rPr lang="ko-KR" altLang="en-US" sz="1900">
                <a:solidFill>
                  <a:srgbClr val="790C15"/>
                </a:solidFill>
                <a:latin typeface="나눔스퀘어라운드 Regular"/>
                <a:ea typeface="나눔스퀘어라운드 Regular"/>
                <a:cs typeface="+mn-cs"/>
              </a:rPr>
              <a:t>관리자 기준</a:t>
            </a:r>
            <a:r>
              <a:rPr lang="en-US" altLang="ko-KR" sz="1900">
                <a:solidFill>
                  <a:srgbClr val="790C15"/>
                </a:solidFill>
                <a:latin typeface="나눔스퀘어라운드 Regular"/>
                <a:ea typeface="나눔스퀘어라운드 Regular"/>
                <a:cs typeface="+mn-cs"/>
              </a:rPr>
              <a:t>)</a:t>
            </a:r>
            <a:br>
              <a:rPr lang="ko-KR" altLang="en-US" sz="1900">
                <a:solidFill>
                  <a:srgbClr val="790C15"/>
                </a:solidFill>
                <a:latin typeface="나눔스퀘어라운드 Regular"/>
                <a:ea typeface="나눔스퀘어라운드 Regular"/>
                <a:cs typeface="+mn-cs"/>
              </a:rPr>
            </a:br>
            <a:r>
              <a:rPr lang="ko-KR" altLang="en-US" sz="1900">
                <a:solidFill>
                  <a:srgbClr val="790C15"/>
                </a:solidFill>
                <a:latin typeface="나눔스퀘어라운드 Regular"/>
                <a:ea typeface="나눔스퀘어라운드 Regular"/>
                <a:cs typeface="+mn-cs"/>
              </a:rPr>
              <a:t>블라인드 페이지에서 상품 확인시 </a:t>
            </a:r>
          </a:p>
        </p:txBody>
      </p:sp>
    </p:spTree>
    <p:extLst>
      <p:ext uri="{BB962C8B-B14F-4D97-AF65-F5344CB8AC3E}">
        <p14:creationId xmlns:p14="http://schemas.microsoft.com/office/powerpoint/2010/main" val="29216882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CCB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0889" y="477321"/>
            <a:ext cx="17343938" cy="9331072"/>
            <a:chOff x="470888" y="477321"/>
            <a:chExt cx="17343938" cy="933107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470888" y="477321"/>
              <a:ext cx="17343938" cy="933107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968258" y="8241972"/>
            <a:ext cx="1601686" cy="1323895"/>
            <a:chOff x="15968257" y="8241972"/>
            <a:chExt cx="1601686" cy="132389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5968257" y="8241972"/>
              <a:ext cx="1601686" cy="1323896"/>
            </a:xfrm>
            <a:prstGeom prst="rect">
              <a:avLst/>
            </a:prstGeom>
          </p:spPr>
        </p:pic>
      </p:grpSp>
      <p:sp>
        <p:nvSpPr>
          <p:cNvPr id="4" name="TextBox 3"/>
          <p:cNvSpPr txBox="1"/>
          <p:nvPr/>
        </p:nvSpPr>
        <p:spPr>
          <a:xfrm>
            <a:off x="2121693" y="2019300"/>
            <a:ext cx="1532848" cy="306705"/>
          </a:xfrm>
          <a:prstGeom prst="rect">
            <a:avLst/>
          </a:prstGeom>
          <a:noFill/>
        </p:spPr>
        <p:txBody>
          <a:bodyPr wrap="square" lIns="60960" tIns="30480" rIns="60960" bIns="30480" anchor="t">
            <a:spAutoFit/>
          </a:bodyPr>
          <a:lstStyle/>
          <a:p>
            <a:pPr lvl="0">
              <a:defRPr/>
            </a:pPr>
            <a:r>
              <a:rPr lang="en-US" altLang="ko-KR" sz="1600">
                <a:solidFill>
                  <a:srgbClr val="790C15"/>
                </a:solidFill>
                <a:latin typeface="나눔스퀘어라운드 Regular"/>
                <a:ea typeface="나눔스퀘어라운드 Regular"/>
              </a:rPr>
              <a:t>Review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09600" y="638158"/>
            <a:ext cx="5840023" cy="382922"/>
          </a:xfrm>
          <a:prstGeom prst="rect">
            <a:avLst/>
          </a:prstGeom>
          <a:noFill/>
        </p:spPr>
        <p:txBody>
          <a:bodyPr wrap="square" lIns="60960" tIns="30480" rIns="60960" bIns="30480" anchor="t">
            <a:spAutoFit/>
          </a:bodyPr>
          <a:lstStyle/>
          <a:p>
            <a:pPr lvl="0">
              <a:defRPr/>
            </a:pPr>
            <a:r>
              <a:rPr lang="en-US" altLang="ko-KR" sz="2133" b="1">
                <a:solidFill>
                  <a:srgbClr val="790C15"/>
                </a:solidFill>
                <a:latin typeface="나눔스퀘어라운드 ExtraBold"/>
                <a:ea typeface="나눔스퀘어라운드 ExtraBold"/>
              </a:rPr>
              <a:t>리뷰</a:t>
            </a:r>
          </a:p>
        </p:txBody>
      </p:sp>
      <p:graphicFrame>
        <p:nvGraphicFramePr>
          <p:cNvPr id="10" name="표 2"/>
          <p:cNvGraphicFramePr>
            <a:graphicFrameLocks noGrp="1"/>
          </p:cNvGraphicFramePr>
          <p:nvPr/>
        </p:nvGraphicFramePr>
        <p:xfrm>
          <a:off x="2121693" y="2513523"/>
          <a:ext cx="14044612" cy="627002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35111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111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1115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1115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73494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300" b="1">
                          <a:solidFill>
                            <a:schemeClr val="bg1"/>
                          </a:solidFill>
                          <a:latin typeface="나눔스퀘어라운드 Regular"/>
                          <a:ea typeface="나눔스퀘어라운드 Regular"/>
                        </a:rPr>
                        <a:t>칼럼명</a:t>
                      </a:r>
                    </a:p>
                  </a:txBody>
                  <a:tcPr marL="82827" marR="82827" marT="41414" marB="41414" anchor="ctr">
                    <a:lnL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AF9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300" b="1">
                          <a:solidFill>
                            <a:schemeClr val="bg1"/>
                          </a:solidFill>
                          <a:latin typeface="나눔스퀘어라운드 Regular"/>
                          <a:ea typeface="나눔스퀘어라운드 Regular"/>
                        </a:rPr>
                        <a:t>데이터타입</a:t>
                      </a:r>
                    </a:p>
                  </a:txBody>
                  <a:tcPr marL="82827" marR="82827" marT="41414" marB="41414" anchor="ctr">
                    <a:lnL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AF9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300" b="1">
                          <a:solidFill>
                            <a:schemeClr val="bg1"/>
                          </a:solidFill>
                          <a:latin typeface="나눔스퀘어라운드 Regular"/>
                          <a:ea typeface="나눔스퀘어라운드 Regular"/>
                        </a:rPr>
                        <a:t>제약조건</a:t>
                      </a:r>
                    </a:p>
                  </a:txBody>
                  <a:tcPr marL="82827" marR="82827" marT="41414" marB="41414" anchor="ctr">
                    <a:lnL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AF9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300" b="1">
                          <a:solidFill>
                            <a:schemeClr val="bg1"/>
                          </a:solidFill>
                          <a:latin typeface="나눔스퀘어라운드 Regular"/>
                          <a:ea typeface="나눔스퀘어라운드 Regular"/>
                        </a:rPr>
                        <a:t>내용</a:t>
                      </a:r>
                    </a:p>
                  </a:txBody>
                  <a:tcPr marL="82827" marR="82827" marT="41414" marB="41414" anchor="ctr">
                    <a:lnL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AF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64025">
                <a:tc>
                  <a:txBody>
                    <a:bodyPr/>
                    <a:lstStyle/>
                    <a:p>
                      <a:pPr lvl="0" algn="ctr">
                        <a:buNone/>
                        <a:defRPr/>
                      </a:pPr>
                      <a:r>
                        <a:rPr lang="en-US" sz="1300" b="0" i="0" u="none" strike="noStrike">
                          <a:latin typeface="?? ??"/>
                        </a:rPr>
                        <a:t>review_num</a:t>
                      </a:r>
                      <a:endParaRPr lang="ko-KR" sz="1300" b="0" i="0" u="none" strike="noStrike">
                        <a:latin typeface="?? ??"/>
                      </a:endParaRPr>
                    </a:p>
                  </a:txBody>
                  <a:tcPr marL="82827" marR="82827" marT="41414" marB="41414" anchor="ctr">
                    <a:lnL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300">
                          <a:latin typeface="?? ??"/>
                          <a:ea typeface="나눔스퀘어라운드 Regular"/>
                        </a:rPr>
                        <a:t>number</a:t>
                      </a:r>
                      <a:endParaRPr lang="ko-KR" altLang="en-US" sz="1300">
                        <a:latin typeface="?? ??"/>
                        <a:ea typeface="나눔스퀘어라운드 Regular"/>
                      </a:endParaRPr>
                    </a:p>
                  </a:txBody>
                  <a:tcPr marL="82827" marR="82827" marT="41414" marB="41414" anchor="ctr">
                    <a:lnL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  <a:defRPr/>
                      </a:pPr>
                      <a:r>
                        <a:rPr lang="en-US" altLang="ko-KR" sz="1300" b="0" i="0" u="none" strike="noStrike">
                          <a:latin typeface="?? ??"/>
                        </a:rPr>
                        <a:t>primary</a:t>
                      </a:r>
                      <a:r>
                        <a:rPr lang="ko-KR" altLang="en-US" sz="1300" b="0" i="0" u="none" strike="noStrike">
                          <a:latin typeface="?? ??"/>
                        </a:rPr>
                        <a:t> </a:t>
                      </a:r>
                      <a:r>
                        <a:rPr lang="en-US" altLang="ko-KR" sz="1300" b="0" i="0" u="none" strike="noStrike">
                          <a:latin typeface="?? ??"/>
                        </a:rPr>
                        <a:t>key</a:t>
                      </a:r>
                      <a:endParaRPr lang="ko-KR" altLang="en-US" sz="1300" b="0" i="0" u="none" strike="noStrike">
                        <a:latin typeface="?? ??"/>
                      </a:endParaRPr>
                    </a:p>
                  </a:txBody>
                  <a:tcPr marL="82827" marR="82827" marT="41414" marB="41414" anchor="ctr">
                    <a:lnL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  <a:defRPr/>
                      </a:pPr>
                      <a:r>
                        <a:rPr lang="en-US" altLang="ko-KR" sz="1300">
                          <a:latin typeface="?? ??"/>
                          <a:ea typeface="나눔스퀘어라운드 Regular"/>
                        </a:rPr>
                        <a:t>리뷰 번호</a:t>
                      </a:r>
                    </a:p>
                  </a:txBody>
                  <a:tcPr marL="82827" marR="82827" marT="41414" marB="41414" anchor="ctr">
                    <a:lnL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64025">
                <a:tc>
                  <a:txBody>
                    <a:bodyPr/>
                    <a:lstStyle/>
                    <a:p>
                      <a:pPr lvl="0" algn="ctr">
                        <a:buNone/>
                        <a:defRPr/>
                      </a:pPr>
                      <a:r>
                        <a:rPr lang="en-US" sz="1300" b="0" i="0" u="none" strike="noStrike">
                          <a:latin typeface="?? ??"/>
                        </a:rPr>
                        <a:t>review_title</a:t>
                      </a:r>
                      <a:endParaRPr lang="ko-KR" altLang="en-US" sz="1300">
                        <a:latin typeface="?? ??"/>
                      </a:endParaRPr>
                    </a:p>
                  </a:txBody>
                  <a:tcPr marL="82827" marR="82827" marT="41414" marB="41414" anchor="ctr">
                    <a:lnL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altLang="ko-KR" sz="1300">
                          <a:latin typeface="?? ??"/>
                          <a:ea typeface="나눔스퀘어라운드 Regular"/>
                        </a:rPr>
                        <a:t>varchar2(50)</a:t>
                      </a:r>
                      <a:endParaRPr lang="ko-KR" sz="800">
                        <a:latin typeface="?? ??"/>
                      </a:endParaRPr>
                    </a:p>
                  </a:txBody>
                  <a:tcPr marL="82827" marR="82827" marT="41414" marB="41414" anchor="ctr">
                    <a:lnL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  <a:defRPr/>
                      </a:pPr>
                      <a:r>
                        <a:rPr lang="ko-KR" sz="1300" b="0" i="0" u="none" strike="noStrike">
                          <a:latin typeface="?? ??"/>
                        </a:rPr>
                        <a:t>not null</a:t>
                      </a:r>
                      <a:endParaRPr lang="ko-KR" sz="1300">
                        <a:latin typeface="?? ??"/>
                      </a:endParaRPr>
                    </a:p>
                  </a:txBody>
                  <a:tcPr marL="82827" marR="82827" marT="41414" marB="41414" anchor="ctr">
                    <a:lnL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  <a:defRPr/>
                      </a:pPr>
                      <a:r>
                        <a:rPr lang="en-US" altLang="ko-KR" sz="1300">
                          <a:latin typeface="?? ??"/>
                          <a:ea typeface="나눔스퀘어라운드 Regular"/>
                        </a:rPr>
                        <a:t>리뷰 제목</a:t>
                      </a:r>
                      <a:endParaRPr lang="ko-KR" altLang="en-US" sz="1300">
                        <a:latin typeface="?? ??"/>
                        <a:ea typeface="나눔스퀘어라운드 Regular"/>
                      </a:endParaRPr>
                    </a:p>
                  </a:txBody>
                  <a:tcPr marL="82827" marR="82827" marT="41414" marB="41414" anchor="ctr">
                    <a:lnL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66336">
                <a:tc>
                  <a:txBody>
                    <a:bodyPr/>
                    <a:lstStyle/>
                    <a:p>
                      <a:pPr lvl="0" algn="ctr">
                        <a:buNone/>
                        <a:defRPr/>
                      </a:pPr>
                      <a:r>
                        <a:rPr lang="en-US" sz="1300" b="0" i="0" u="none" strike="noStrike">
                          <a:latin typeface="?? ??"/>
                        </a:rPr>
                        <a:t>review_content</a:t>
                      </a:r>
                      <a:endParaRPr lang="en-US" altLang="ko-KR" sz="1300">
                        <a:latin typeface="?? ??"/>
                        <a:ea typeface="나눔스퀘어라운드 Regular"/>
                      </a:endParaRPr>
                    </a:p>
                  </a:txBody>
                  <a:tcPr marL="82827" marR="82827" marT="41414" marB="41414" anchor="ctr">
                    <a:lnL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  <a:defRPr/>
                      </a:pPr>
                      <a:r>
                        <a:rPr lang="en-US" altLang="ko-KR" sz="1300">
                          <a:latin typeface="?? ??"/>
                          <a:ea typeface="나눔스퀘어라운드 Regular"/>
                        </a:rPr>
                        <a:t>varchar2(500)</a:t>
                      </a:r>
                      <a:endParaRPr lang="ko-KR" altLang="en-US" sz="1300">
                        <a:latin typeface="?? ??"/>
                        <a:ea typeface="나눔스퀘어라운드 Regular"/>
                      </a:endParaRPr>
                    </a:p>
                  </a:txBody>
                  <a:tcPr marL="82827" marR="82827" marT="41414" marB="41414" anchor="ctr">
                    <a:lnL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  <a:defRPr/>
                      </a:pPr>
                      <a:r>
                        <a:rPr lang="en-US" sz="1300" b="0" i="0" u="none" strike="noStrike">
                          <a:latin typeface="?? ??"/>
                        </a:rPr>
                        <a:t>not null</a:t>
                      </a:r>
                      <a:endParaRPr lang="ko-KR" sz="1300" b="0" i="0" u="none" strike="noStrike">
                        <a:latin typeface="?? ??"/>
                      </a:endParaRPr>
                    </a:p>
                  </a:txBody>
                  <a:tcPr marL="82827" marR="82827" marT="41414" marB="41414" anchor="ctr">
                    <a:lnL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  <a:defRPr/>
                      </a:pPr>
                      <a:r>
                        <a:rPr lang="en-US" altLang="ko-KR" sz="1300">
                          <a:latin typeface="?? ??"/>
                          <a:ea typeface="나눔스퀘어라운드 Regular"/>
                        </a:rPr>
                        <a:t>리뷰 내용</a:t>
                      </a:r>
                      <a:endParaRPr lang="ko-KR" altLang="en-US" sz="1300">
                        <a:latin typeface="?? ??"/>
                        <a:ea typeface="나눔스퀘어라운드 Regular"/>
                      </a:endParaRPr>
                    </a:p>
                  </a:txBody>
                  <a:tcPr marL="82827" marR="82827" marT="41414" marB="41414" anchor="ctr">
                    <a:lnL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64025">
                <a:tc>
                  <a:txBody>
                    <a:bodyPr/>
                    <a:lstStyle/>
                    <a:p>
                      <a:pPr lvl="0" algn="ctr">
                        <a:buNone/>
                        <a:defRPr/>
                      </a:pPr>
                      <a:r>
                        <a:rPr lang="en-US" altLang="ko-KR" sz="1300">
                          <a:latin typeface="?? ??"/>
                          <a:ea typeface="나눔스퀘어라운드 Regular"/>
                        </a:rPr>
                        <a:t> </a:t>
                      </a:r>
                      <a:r>
                        <a:rPr lang="en-US" sz="1300" b="0" i="0" u="none" strike="noStrike">
                          <a:latin typeface="?? ??"/>
                        </a:rPr>
                        <a:t>review_writer</a:t>
                      </a:r>
                      <a:endParaRPr lang="en-US" altLang="ko-KR" sz="1300">
                        <a:latin typeface="?? ??"/>
                        <a:ea typeface="나눔스퀘어라운드 Regular"/>
                      </a:endParaRPr>
                    </a:p>
                  </a:txBody>
                  <a:tcPr marL="82827" marR="82827" marT="41414" marB="41414" anchor="ctr">
                    <a:lnL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  <a:defRPr/>
                      </a:pPr>
                      <a:r>
                        <a:rPr lang="en-US" altLang="ko-KR" sz="1300">
                          <a:latin typeface="?? ??"/>
                          <a:ea typeface="나눔스퀘어라운드 Regular"/>
                        </a:rPr>
                        <a:t>varchar2(20)</a:t>
                      </a:r>
                      <a:endParaRPr lang="ko-KR" altLang="en-US" sz="1300">
                        <a:latin typeface="?? ??"/>
                        <a:ea typeface="나눔스퀘어라운드 Regular"/>
                      </a:endParaRPr>
                    </a:p>
                  </a:txBody>
                  <a:tcPr marL="82827" marR="82827" marT="41414" marB="41414" anchor="ctr">
                    <a:lnL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  <a:defRPr/>
                      </a:pPr>
                      <a:r>
                        <a:rPr lang="en-US" sz="1300" b="0" i="0" u="none" strike="noStrike">
                          <a:latin typeface="?? ??"/>
                        </a:rPr>
                        <a:t>references member(user_id) on delete cascade</a:t>
                      </a:r>
                      <a:endParaRPr lang="ko-KR" altLang="en-US" sz="1300">
                        <a:latin typeface="?? ??"/>
                      </a:endParaRPr>
                    </a:p>
                  </a:txBody>
                  <a:tcPr marL="82827" marR="82827" marT="41414" marB="41414" anchor="ctr">
                    <a:lnL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  <a:defRPr/>
                      </a:pPr>
                      <a:r>
                        <a:rPr lang="en-US" altLang="ko-KR" sz="1300">
                          <a:latin typeface="?? ??"/>
                          <a:ea typeface="나눔스퀘어라운드 Regular"/>
                        </a:rPr>
                        <a:t>리뷰 작성자</a:t>
                      </a:r>
                      <a:endParaRPr lang="ko-KR" altLang="en-US" sz="1300">
                        <a:latin typeface="?? ??"/>
                        <a:ea typeface="나눔스퀘어라운드 Regular"/>
                      </a:endParaRPr>
                    </a:p>
                  </a:txBody>
                  <a:tcPr marL="82827" marR="82827" marT="41414" marB="41414" anchor="ctr">
                    <a:lnL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64025">
                <a:tc>
                  <a:txBody>
                    <a:bodyPr/>
                    <a:lstStyle/>
                    <a:p>
                      <a:pPr lvl="0" algn="ctr">
                        <a:buNone/>
                        <a:defRPr/>
                      </a:pPr>
                      <a:r>
                        <a:rPr lang="en-US" sz="1300" b="0" i="0" u="none" strike="noStrike">
                          <a:latin typeface="?? ??"/>
                        </a:rPr>
                        <a:t>review_date</a:t>
                      </a:r>
                    </a:p>
                  </a:txBody>
                  <a:tcPr marL="82827" marR="82827" marT="41414" marB="41414" anchor="ctr">
                    <a:lnL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  <a:defRPr/>
                      </a:pPr>
                      <a:r>
                        <a:rPr lang="en-US" sz="1300" b="0" i="0" u="none" strike="noStrike">
                          <a:latin typeface="?? ??"/>
                        </a:rPr>
                        <a:t>date</a:t>
                      </a:r>
                      <a:endParaRPr lang="en-US" altLang="ko-KR" sz="1300">
                        <a:latin typeface="?? ??"/>
                        <a:ea typeface="나눔스퀘어라운드 Regular"/>
                      </a:endParaRPr>
                    </a:p>
                  </a:txBody>
                  <a:tcPr marL="82827" marR="82827" marT="41414" marB="41414" anchor="ctr">
                    <a:lnL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  <a:defRPr/>
                      </a:pPr>
                      <a:r>
                        <a:rPr lang="ko-KR" altLang="en-US" sz="1300">
                          <a:latin typeface="?? ??"/>
                          <a:ea typeface="나눔스퀘어라운드 Regular"/>
                        </a:rPr>
                        <a:t>not null</a:t>
                      </a:r>
                    </a:p>
                  </a:txBody>
                  <a:tcPr marL="82827" marR="82827" marT="41414" marB="41414" anchor="ctr">
                    <a:lnL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  <a:defRPr/>
                      </a:pPr>
                      <a:r>
                        <a:rPr lang="ko-KR" altLang="en-US" sz="1300">
                          <a:latin typeface="?? ??"/>
                          <a:ea typeface="나눔스퀘어라운드 Regular"/>
                        </a:rPr>
                        <a:t>리뷰 작성일자</a:t>
                      </a:r>
                    </a:p>
                  </a:txBody>
                  <a:tcPr marL="82827" marR="82827" marT="41414" marB="41414" anchor="ctr">
                    <a:lnL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0067">
                <a:tc>
                  <a:txBody>
                    <a:bodyPr/>
                    <a:lstStyle/>
                    <a:p>
                      <a:pPr lvl="0" algn="ctr">
                        <a:buNone/>
                        <a:defRPr/>
                      </a:pPr>
                      <a:r>
                        <a:rPr lang="en-US" sz="1300" b="0" i="0" u="none" strike="noStrike">
                          <a:latin typeface="?? ??"/>
                        </a:rPr>
                        <a:t>review_product_num</a:t>
                      </a:r>
                      <a:endParaRPr lang="ko-KR" sz="1300">
                        <a:latin typeface="?? ??"/>
                      </a:endParaRPr>
                    </a:p>
                  </a:txBody>
                  <a:tcPr marL="82827" marR="82827" marT="41414" marB="41414" anchor="ctr">
                    <a:lnL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  <a:defRPr/>
                      </a:pPr>
                      <a:r>
                        <a:rPr lang="en-US" sz="1300" b="0" i="0" u="none" strike="noStrike">
                          <a:latin typeface="?? ??"/>
                        </a:rPr>
                        <a:t>number</a:t>
                      </a:r>
                      <a:endParaRPr lang="ko-KR" sz="1300" b="0" i="0" u="none" strike="noStrike">
                        <a:latin typeface="?? ??"/>
                      </a:endParaRPr>
                    </a:p>
                  </a:txBody>
                  <a:tcPr marL="82827" marR="82827" marT="41414" marB="41414" anchor="ctr">
                    <a:lnL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  <a:defRPr/>
                      </a:pPr>
                      <a:r>
                        <a:rPr lang="en-US" altLang="ko-KR" sz="1300" b="0" i="0" u="none" strike="noStrike">
                          <a:latin typeface="?? ??"/>
                        </a:rPr>
                        <a:t>references</a:t>
                      </a:r>
                      <a:r>
                        <a:rPr lang="ko-KR" altLang="en-US" sz="1300" b="0" i="0" u="none" strike="noStrike">
                          <a:latin typeface="?? ??"/>
                        </a:rPr>
                        <a:t> </a:t>
                      </a:r>
                      <a:r>
                        <a:rPr lang="en-US" altLang="ko-KR" sz="1300" b="0" i="0" u="none" strike="noStrike">
                          <a:latin typeface="?? ??"/>
                        </a:rPr>
                        <a:t>product</a:t>
                      </a:r>
                    </a:p>
                    <a:p>
                      <a:pPr lvl="0" algn="ctr">
                        <a:buNone/>
                        <a:defRPr/>
                      </a:pPr>
                      <a:r>
                        <a:rPr lang="en-US" altLang="ko-KR" sz="1300" b="0" i="0" u="none" strike="noStrike">
                          <a:latin typeface="?? ??"/>
                        </a:rPr>
                        <a:t>(product_num)</a:t>
                      </a:r>
                      <a:r>
                        <a:rPr lang="ko-KR" altLang="en-US" sz="1300" b="0" i="0" u="none" strike="noStrike">
                          <a:latin typeface="?? ??"/>
                        </a:rPr>
                        <a:t> </a:t>
                      </a:r>
                    </a:p>
                    <a:p>
                      <a:pPr lvl="0" algn="ctr">
                        <a:buNone/>
                        <a:defRPr/>
                      </a:pPr>
                      <a:r>
                        <a:rPr lang="en-US" altLang="ko-KR" sz="1300" b="0" i="0" u="none" strike="noStrike">
                          <a:latin typeface="?? ??"/>
                        </a:rPr>
                        <a:t>on</a:t>
                      </a:r>
                      <a:r>
                        <a:rPr lang="ko-KR" altLang="en-US" sz="1300" b="0" i="0" u="none" strike="noStrike">
                          <a:latin typeface="?? ??"/>
                        </a:rPr>
                        <a:t> </a:t>
                      </a:r>
                      <a:r>
                        <a:rPr lang="en-US" altLang="ko-KR" sz="1300" b="0" i="0" u="none" strike="noStrike">
                          <a:latin typeface="?? ??"/>
                        </a:rPr>
                        <a:t>delete</a:t>
                      </a:r>
                      <a:r>
                        <a:rPr lang="ko-KR" altLang="en-US" sz="1300" b="0" i="0" u="none" strike="noStrike">
                          <a:latin typeface="?? ??"/>
                        </a:rPr>
                        <a:t> </a:t>
                      </a:r>
                      <a:r>
                        <a:rPr lang="en-US" altLang="ko-KR" sz="1300" b="0" i="0" u="none" strike="noStrike">
                          <a:latin typeface="?? ??"/>
                        </a:rPr>
                        <a:t>cascade</a:t>
                      </a:r>
                      <a:endParaRPr lang="ko-KR" sz="1300">
                        <a:latin typeface="?? ??"/>
                      </a:endParaRPr>
                    </a:p>
                  </a:txBody>
                  <a:tcPr marL="82827" marR="82827" marT="41414" marB="41414" anchor="ctr">
                    <a:lnL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  <a:defRPr/>
                      </a:pPr>
                      <a:r>
                        <a:rPr lang="ko-KR" altLang="en-US" sz="1300">
                          <a:latin typeface="?? ??"/>
                          <a:ea typeface="나눔스퀘어라운드 Regular"/>
                        </a:rPr>
                        <a:t>해당 제품 번호</a:t>
                      </a:r>
                    </a:p>
                  </a:txBody>
                  <a:tcPr marL="82827" marR="82827" marT="41414" marB="41414" anchor="ctr">
                    <a:lnL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64023">
                <a:tc>
                  <a:txBody>
                    <a:bodyPr/>
                    <a:lstStyle/>
                    <a:p>
                      <a:pPr lvl="0" algn="ctr">
                        <a:buNone/>
                        <a:defRPr/>
                      </a:pPr>
                      <a:r>
                        <a:rPr lang="en-US" sz="1300" b="0" i="0" u="none" strike="noStrike">
                          <a:latin typeface="?? ??"/>
                        </a:rPr>
                        <a:t>review_like_hit</a:t>
                      </a:r>
                      <a:endParaRPr lang="ko-KR" altLang="en-US" sz="1300">
                        <a:latin typeface="?? ??"/>
                      </a:endParaRPr>
                    </a:p>
                  </a:txBody>
                  <a:tcPr marL="82827" marR="82827" marT="41414" marB="41414" anchor="ctr">
                    <a:lnL w="12700">
                      <a:solidFill>
                        <a:srgbClr val="F7AF9B"/>
                      </a:solidFill>
                    </a:lnL>
                    <a:lnR w="12700">
                      <a:solidFill>
                        <a:srgbClr val="F7AF9B"/>
                      </a:solidFill>
                    </a:lnR>
                    <a:lnT w="12700">
                      <a:solidFill>
                        <a:srgbClr val="F7AF9B"/>
                      </a:solidFill>
                    </a:lnT>
                    <a:lnB w="12700">
                      <a:solidFill>
                        <a:srgbClr val="F7AF9B"/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  <a:defRPr/>
                      </a:pPr>
                      <a:r>
                        <a:rPr lang="en-US" sz="1300" b="0" i="0" u="none" strike="noStrike">
                          <a:latin typeface="?? ??"/>
                        </a:rPr>
                        <a:t>number</a:t>
                      </a:r>
                      <a:endParaRPr lang="ko-KR" altLang="en-US" sz="1300">
                        <a:latin typeface="?? ??"/>
                      </a:endParaRPr>
                    </a:p>
                  </a:txBody>
                  <a:tcPr marL="82827" marR="82827" marT="41414" marB="41414" anchor="ctr">
                    <a:lnL w="12700">
                      <a:solidFill>
                        <a:srgbClr val="F7AF9B"/>
                      </a:solidFill>
                    </a:lnL>
                    <a:lnR w="12700">
                      <a:solidFill>
                        <a:srgbClr val="F7AF9B"/>
                      </a:solidFill>
                    </a:lnR>
                    <a:lnT w="12700">
                      <a:solidFill>
                        <a:srgbClr val="F7AF9B"/>
                      </a:solidFill>
                    </a:lnT>
                    <a:lnB w="12700">
                      <a:solidFill>
                        <a:srgbClr val="F7AF9B"/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  <a:defRPr/>
                      </a:pPr>
                      <a:endParaRPr lang="ko-KR" altLang="en-US" sz="1300">
                        <a:latin typeface="?? ??"/>
                      </a:endParaRPr>
                    </a:p>
                  </a:txBody>
                  <a:tcPr marL="82827" marR="82827" marT="41414" marB="41414" anchor="ctr">
                    <a:lnL w="12700">
                      <a:solidFill>
                        <a:srgbClr val="F7AF9B"/>
                      </a:solidFill>
                    </a:lnL>
                    <a:lnR w="12700">
                      <a:solidFill>
                        <a:srgbClr val="F7AF9B"/>
                      </a:solidFill>
                    </a:lnR>
                    <a:lnT w="12700">
                      <a:solidFill>
                        <a:srgbClr val="F7AF9B"/>
                      </a:solidFill>
                    </a:lnT>
                    <a:lnB w="12700">
                      <a:solidFill>
                        <a:srgbClr val="F7AF9B"/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  <a:defRPr/>
                      </a:pPr>
                      <a:r>
                        <a:rPr lang="ko-KR" altLang="en-US" sz="1300">
                          <a:latin typeface="?? ??"/>
                          <a:ea typeface="나눔스퀘어라운드 Regular"/>
                        </a:rPr>
                        <a:t>리뷰 공감 수</a:t>
                      </a:r>
                      <a:endParaRPr lang="ko-KR" sz="800">
                        <a:latin typeface="?? ??"/>
                      </a:endParaRPr>
                    </a:p>
                  </a:txBody>
                  <a:tcPr marL="82827" marR="82827" marT="41414" marB="41414" anchor="ctr">
                    <a:lnL w="12700">
                      <a:solidFill>
                        <a:srgbClr val="F7AF9B"/>
                      </a:solidFill>
                    </a:lnL>
                    <a:lnR w="12700">
                      <a:solidFill>
                        <a:srgbClr val="F7AF9B"/>
                      </a:solidFill>
                    </a:lnR>
                    <a:lnT w="12700">
                      <a:solidFill>
                        <a:srgbClr val="F7AF9B"/>
                      </a:solidFill>
                    </a:lnT>
                    <a:lnB w="12700">
                      <a:solidFill>
                        <a:srgbClr val="F7AF9B"/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63993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ECCB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850046" y="7041794"/>
            <a:ext cx="4803254" cy="4795054"/>
            <a:chOff x="2850046" y="7041794"/>
            <a:chExt cx="4803254" cy="479505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50046" y="7041794"/>
              <a:ext cx="4803254" cy="479505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184691" y="2675176"/>
            <a:ext cx="8046514" cy="212790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537415" y="4640397"/>
            <a:ext cx="7265306" cy="909681"/>
            <a:chOff x="5537415" y="4640397"/>
            <a:chExt cx="7265306" cy="90968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537415" y="4640397"/>
              <a:ext cx="7265306" cy="90968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816868" y="6560554"/>
            <a:ext cx="5396717" cy="17079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CCB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0889" y="477321"/>
            <a:ext cx="17343938" cy="9331072"/>
            <a:chOff x="470888" y="477321"/>
            <a:chExt cx="17343938" cy="933107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470888" y="477321"/>
              <a:ext cx="17343938" cy="933107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968258" y="8241972"/>
            <a:ext cx="1601686" cy="1323895"/>
            <a:chOff x="15968257" y="8241972"/>
            <a:chExt cx="1601686" cy="132389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15968257" y="8241972"/>
              <a:ext cx="1601686" cy="1323896"/>
            </a:xfrm>
            <a:prstGeom prst="rect">
              <a:avLst/>
            </a:prstGeom>
          </p:spPr>
        </p:pic>
      </p:grpSp>
      <p:graphicFrame>
        <p:nvGraphicFramePr>
          <p:cNvPr id="2" name="표 2"/>
          <p:cNvGraphicFramePr>
            <a:graphicFrameLocks noGrp="1"/>
          </p:cNvGraphicFramePr>
          <p:nvPr/>
        </p:nvGraphicFramePr>
        <p:xfrm>
          <a:off x="1923642" y="3158118"/>
          <a:ext cx="14044612" cy="296788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35111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111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1115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1115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73494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300" b="1">
                          <a:solidFill>
                            <a:schemeClr val="bg1"/>
                          </a:solidFill>
                          <a:latin typeface="나눔스퀘어라운드 Regular"/>
                          <a:ea typeface="나눔스퀘어라운드 Regular"/>
                        </a:rPr>
                        <a:t>칼럼명</a:t>
                      </a:r>
                    </a:p>
                  </a:txBody>
                  <a:tcPr marL="82827" marR="82827" marT="41414" marB="41414" anchor="ctr">
                    <a:lnL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AF9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300" b="1">
                          <a:solidFill>
                            <a:schemeClr val="bg1"/>
                          </a:solidFill>
                          <a:latin typeface="나눔스퀘어라운드 Regular"/>
                          <a:ea typeface="나눔스퀘어라운드 Regular"/>
                        </a:rPr>
                        <a:t>데이터타입</a:t>
                      </a:r>
                    </a:p>
                  </a:txBody>
                  <a:tcPr marL="82827" marR="82827" marT="41414" marB="41414" anchor="ctr">
                    <a:lnL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AF9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300" b="1">
                          <a:solidFill>
                            <a:schemeClr val="bg1"/>
                          </a:solidFill>
                          <a:latin typeface="나눔스퀘어라운드 Regular"/>
                          <a:ea typeface="나눔스퀘어라운드 Regular"/>
                        </a:rPr>
                        <a:t>제약조건</a:t>
                      </a:r>
                    </a:p>
                  </a:txBody>
                  <a:tcPr marL="82827" marR="82827" marT="41414" marB="41414" anchor="ctr">
                    <a:lnL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AF9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300" b="1">
                          <a:solidFill>
                            <a:schemeClr val="bg1"/>
                          </a:solidFill>
                          <a:latin typeface="나눔스퀘어라운드 Regular"/>
                          <a:ea typeface="나눔스퀘어라운드 Regular"/>
                        </a:rPr>
                        <a:t>내용</a:t>
                      </a:r>
                    </a:p>
                  </a:txBody>
                  <a:tcPr marL="82827" marR="82827" marT="41414" marB="41414" anchor="ctr">
                    <a:lnL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AF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64025">
                <a:tc>
                  <a:txBody>
                    <a:bodyPr/>
                    <a:lstStyle/>
                    <a:p>
                      <a:pPr marL="0" lvl="0" algn="ctr">
                        <a:buNone/>
                        <a:defRPr/>
                      </a:pPr>
                      <a:r>
                        <a:rPr lang="en-US" sz="1300" b="0" i="0" u="none" strike="noStrike" kern="1200">
                          <a:latin typeface="?? ??"/>
                        </a:rPr>
                        <a:t>review_like_num</a:t>
                      </a:r>
                      <a:endParaRPr lang="ko-KR" sz="800" b="0" i="0" u="none" strike="noStrike">
                        <a:latin typeface="?? ??"/>
                      </a:endParaRP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r>
                        <a:rPr lang="en-US" altLang="ko-KR" sz="1300" kern="1200">
                          <a:solidFill>
                            <a:schemeClr val="tx1"/>
                          </a:solidFill>
                          <a:latin typeface="?? ??"/>
                          <a:ea typeface="나눔스퀘어라운드 Regular"/>
                          <a:cs typeface="+mn-cs"/>
                        </a:rPr>
                        <a:t>number</a:t>
                      </a:r>
                      <a:endParaRPr lang="ko-KR" altLang="en-US" sz="1300" kern="1200">
                        <a:solidFill>
                          <a:schemeClr val="tx1"/>
                        </a:solidFill>
                        <a:latin typeface="?? ??"/>
                        <a:ea typeface="나눔스퀘어라운드 Regular"/>
                        <a:cs typeface="+mn-cs"/>
                      </a:endParaRP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r>
                        <a:rPr lang="en-US" altLang="ko-KR" sz="1300" kern="1200">
                          <a:solidFill>
                            <a:schemeClr val="tx1"/>
                          </a:solidFill>
                          <a:latin typeface="?? ??"/>
                          <a:ea typeface="나눔스퀘어라운드 Regular"/>
                          <a:cs typeface="+mn-cs"/>
                        </a:rPr>
                        <a:t>primary key</a:t>
                      </a:r>
                      <a:endParaRPr lang="ko-KR" altLang="en-US" sz="1300" kern="1200">
                        <a:solidFill>
                          <a:schemeClr val="tx1"/>
                        </a:solidFill>
                        <a:latin typeface="?? ??"/>
                        <a:ea typeface="나눔스퀘어라운드 Regular"/>
                        <a:cs typeface="+mn-cs"/>
                      </a:endParaRP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>
                        <a:buNone/>
                        <a:defRPr/>
                      </a:pPr>
                      <a:r>
                        <a:rPr lang="ko-KR" altLang="en-US" sz="1300" kern="1200">
                          <a:solidFill>
                            <a:schemeClr val="tx1"/>
                          </a:solidFill>
                          <a:latin typeface="?? ??"/>
                          <a:ea typeface="나눔스퀘어라운드 Regular"/>
                          <a:cs typeface="+mn-cs"/>
                        </a:rPr>
                        <a:t>리뷰 공감 번호</a:t>
                      </a: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64025">
                <a:tc>
                  <a:txBody>
                    <a:bodyPr/>
                    <a:lstStyle/>
                    <a:p>
                      <a:pPr marL="0" lvl="0" algn="ctr" defTabSz="914400">
                        <a:buNone/>
                        <a:defRPr/>
                      </a:pPr>
                      <a:r>
                        <a:rPr lang="en-US" sz="1300" b="0" i="0" u="none" strike="noStrike" kern="1200">
                          <a:latin typeface="?? ??"/>
                        </a:rPr>
                        <a:t>review_like_user_id</a:t>
                      </a:r>
                      <a:endParaRPr lang="ko-KR" altLang="en-US" sz="800">
                        <a:latin typeface="?? ??"/>
                      </a:endParaRP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sz="1300" b="0" i="0" u="none" strike="noStrike" kern="1200">
                          <a:latin typeface="?? ??"/>
                        </a:rPr>
                        <a:t>varchar2(20)</a:t>
                      </a:r>
                      <a:endParaRPr lang="ko-KR" sz="800">
                        <a:latin typeface="?? ??"/>
                      </a:endParaRP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>
                        <a:buNone/>
                        <a:defRPr/>
                      </a:pPr>
                      <a:r>
                        <a:rPr lang="en-US" sz="1300" b="0" i="0" u="none" strike="noStrike" kern="1200">
                          <a:latin typeface="?? ??"/>
                        </a:rPr>
                        <a:t>references member(user_id) </a:t>
                      </a:r>
                    </a:p>
                    <a:p>
                      <a:pPr marL="0" lvl="0" algn="ctr">
                        <a:buNone/>
                        <a:defRPr/>
                      </a:pPr>
                      <a:r>
                        <a:rPr lang="en-US" sz="1300" b="0" i="0" u="none" strike="noStrike" kern="1200">
                          <a:latin typeface="?? ??"/>
                        </a:rPr>
                        <a:t>on delete cascade</a:t>
                      </a:r>
                      <a:endParaRPr lang="ko-KR" altLang="en-US" sz="800">
                        <a:latin typeface="?? ??"/>
                      </a:endParaRP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latinLnBrk="1" hangingPunct="1">
                        <a:defRPr/>
                      </a:pPr>
                      <a:r>
                        <a:rPr lang="en-US" altLang="ko-KR" sz="1300" kern="1200">
                          <a:solidFill>
                            <a:schemeClr val="tx1"/>
                          </a:solidFill>
                          <a:latin typeface="?? ??"/>
                          <a:ea typeface="나눔스퀘어라운드 Regular"/>
                          <a:cs typeface="+mn-cs"/>
                        </a:rPr>
                        <a:t>리뷰 공감 작성자</a:t>
                      </a: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66336">
                <a:tc>
                  <a:txBody>
                    <a:bodyPr/>
                    <a:lstStyle/>
                    <a:p>
                      <a:pPr marL="0" lvl="0" algn="ctr" defTabSz="914400">
                        <a:buNone/>
                        <a:defRPr/>
                      </a:pPr>
                      <a:r>
                        <a:rPr lang="en-US" sz="1300" b="0" i="0" u="none" strike="noStrike" kern="1200">
                          <a:latin typeface="?? ??"/>
                        </a:rPr>
                        <a:t>review_like_review_num</a:t>
                      </a:r>
                      <a:endParaRPr lang="ko-KR" altLang="en-US" sz="800">
                        <a:latin typeface="?? ??"/>
                      </a:endParaRP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914400">
                        <a:buNone/>
                        <a:defRPr/>
                      </a:pPr>
                      <a:r>
                        <a:rPr lang="en-US" sz="1300" b="0" i="0" u="none" strike="noStrike" kern="1200">
                          <a:latin typeface="?? ??"/>
                        </a:rPr>
                        <a:t>number</a:t>
                      </a:r>
                      <a:endParaRPr lang="ko-KR" sz="800">
                        <a:latin typeface="?? ??"/>
                      </a:endParaRP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endParaRPr lang="en-US" altLang="ko-KR" sz="1300" kern="1200">
                        <a:solidFill>
                          <a:schemeClr val="tx1"/>
                        </a:solidFill>
                        <a:latin typeface="?? ??"/>
                        <a:ea typeface="나눔스퀘어라운드 Regular"/>
                        <a:cs typeface="+mn-cs"/>
                      </a:endParaRP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>
                        <a:buNone/>
                        <a:defRPr/>
                      </a:pPr>
                      <a:r>
                        <a:rPr lang="ko-KR" altLang="en-US" sz="1300" kern="1200">
                          <a:solidFill>
                            <a:schemeClr val="tx1"/>
                          </a:solidFill>
                          <a:latin typeface="?? ??"/>
                          <a:ea typeface="나눔스퀘어라운드 Regular"/>
                          <a:cs typeface="+mn-cs"/>
                        </a:rPr>
                        <a:t>해당 리뷰 번호</a:t>
                      </a: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1923642" y="2667496"/>
            <a:ext cx="2186407" cy="306209"/>
          </a:xfrm>
          <a:prstGeom prst="rect">
            <a:avLst/>
          </a:prstGeom>
          <a:noFill/>
        </p:spPr>
        <p:txBody>
          <a:bodyPr wrap="square" lIns="60960" tIns="30480" rIns="60960" bIns="30480" anchor="t">
            <a:spAutoFit/>
          </a:bodyPr>
          <a:lstStyle/>
          <a:p>
            <a:pPr lvl="0">
              <a:defRPr/>
            </a:pPr>
            <a:r>
              <a:rPr lang="en-US" altLang="ko-KR" sz="1600">
                <a:solidFill>
                  <a:srgbClr val="790C15"/>
                </a:solidFill>
                <a:latin typeface="나눔스퀘어라운드 Regular"/>
                <a:ea typeface="나눔스퀘어라운드 Regular"/>
              </a:rPr>
              <a:t>Review like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09600" y="638158"/>
            <a:ext cx="5840023" cy="382922"/>
          </a:xfrm>
          <a:prstGeom prst="rect">
            <a:avLst/>
          </a:prstGeom>
          <a:noFill/>
        </p:spPr>
        <p:txBody>
          <a:bodyPr wrap="square" lIns="60960" tIns="30480" rIns="60960" bIns="30480" anchor="t">
            <a:spAutoFit/>
          </a:bodyPr>
          <a:lstStyle/>
          <a:p>
            <a:pPr lvl="0">
              <a:defRPr/>
            </a:pPr>
            <a:r>
              <a:rPr lang="en-US" altLang="ko-KR" sz="2133" b="1">
                <a:solidFill>
                  <a:srgbClr val="790C15"/>
                </a:solidFill>
                <a:latin typeface="나눔스퀘어라운드 ExtraBold"/>
                <a:ea typeface="나눔스퀘어라운드 ExtraBold"/>
              </a:rPr>
              <a:t>리뷰 공감</a:t>
            </a:r>
          </a:p>
        </p:txBody>
      </p:sp>
    </p:spTree>
    <p:extLst>
      <p:ext uri="{BB962C8B-B14F-4D97-AF65-F5344CB8AC3E}">
        <p14:creationId xmlns:p14="http://schemas.microsoft.com/office/powerpoint/2010/main" val="5790695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CCB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4" name="그룹 1001"/>
          <p:cNvGrpSpPr>
            <a:grpSpLocks noGrp="1" noUngrp="1" noMove="1" noResize="1"/>
          </p:cNvGrpSpPr>
          <p:nvPr/>
        </p:nvGrpSpPr>
        <p:grpSpPr>
          <a:xfrm>
            <a:off x="0" y="477321"/>
            <a:ext cx="18288000" cy="9331072"/>
            <a:chOff x="470888" y="477321"/>
            <a:chExt cx="17343938" cy="9331072"/>
          </a:xfrm>
          <a:solidFill>
            <a:schemeClr val="bg1"/>
          </a:solidFill>
        </p:grpSpPr>
        <p:pic>
          <p:nvPicPr>
            <p:cNvPr id="1005" name="Object 2"/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470888" y="477321"/>
              <a:ext cx="17343938" cy="9331072"/>
            </a:xfrm>
            <a:prstGeom prst="rect">
              <a:avLst/>
            </a:prstGeom>
            <a:grpFill/>
          </p:spPr>
        </p:pic>
      </p:grpSp>
      <p:sp>
        <p:nvSpPr>
          <p:cNvPr id="1008" name="직사각형 1007"/>
          <p:cNvSpPr/>
          <p:nvPr/>
        </p:nvSpPr>
        <p:spPr>
          <a:xfrm>
            <a:off x="5029200" y="1714500"/>
            <a:ext cx="609600" cy="228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025" name="그림 1024"/>
          <p:cNvPicPr>
            <a:picLocks noChangeAspect="1"/>
          </p:cNvPicPr>
          <p:nvPr/>
        </p:nvPicPr>
        <p:blipFill rotWithShape="1">
          <a:blip r:embed="rId4"/>
          <a:srcRect l="8740" t="12600" r="6800" b="20190"/>
          <a:stretch>
            <a:fillRect/>
          </a:stretch>
        </p:blipFill>
        <p:spPr>
          <a:xfrm>
            <a:off x="5372100" y="1714500"/>
            <a:ext cx="7543800" cy="7666692"/>
          </a:xfrm>
          <a:prstGeom prst="rect">
            <a:avLst/>
          </a:prstGeom>
          <a:ln>
            <a:solidFill>
              <a:srgbClr val="F7AF9B"/>
            </a:solidFill>
          </a:ln>
          <a:effectLst>
            <a:outerShdw blurRad="50800" dist="38100" dir="2700000" algn="ctr" rotWithShape="0">
              <a:srgbClr val="000000">
                <a:alpha val="40000"/>
              </a:srgbClr>
            </a:outerShdw>
          </a:effectLst>
        </p:spPr>
      </p:pic>
      <p:pic>
        <p:nvPicPr>
          <p:cNvPr id="1026" name="그림 49"/>
          <p:cNvPicPr>
            <a:picLocks noChangeAspect="1"/>
          </p:cNvPicPr>
          <p:nvPr/>
        </p:nvPicPr>
        <p:blipFill rotWithShape="1">
          <a:blip r:embed="rId5"/>
          <a:srcRect l="58670"/>
          <a:stretch>
            <a:fillRect/>
          </a:stretch>
        </p:blipFill>
        <p:spPr>
          <a:xfrm>
            <a:off x="6324600" y="647700"/>
            <a:ext cx="1570098" cy="824300"/>
          </a:xfrm>
          <a:prstGeom prst="rect">
            <a:avLst/>
          </a:prstGeom>
          <a:ln w="38100">
            <a:solidFill>
              <a:srgbClr val="FECCBE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27" name="TextBox 14"/>
          <p:cNvSpPr txBox="1"/>
          <p:nvPr/>
        </p:nvSpPr>
        <p:spPr>
          <a:xfrm>
            <a:off x="8686800" y="741044"/>
            <a:ext cx="3474952" cy="668655"/>
          </a:xfrm>
          <a:prstGeom prst="rect">
            <a:avLst/>
          </a:prstGeom>
          <a:solidFill>
            <a:schemeClr val="bg1"/>
          </a:solidFill>
          <a:ln w="25400">
            <a:solidFill>
              <a:srgbClr val="F7AF9B"/>
            </a:solidFill>
          </a:ln>
          <a:effectLst>
            <a:outerShdw blurRad="50800" dist="38100" dir="2700000" algn="ctr" rotWithShape="0">
              <a:srgbClr val="000000">
                <a:alpha val="40000"/>
              </a:srgbClr>
            </a:outerShdw>
          </a:effec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900">
                <a:solidFill>
                  <a:srgbClr val="790C15"/>
                </a:solidFill>
                <a:latin typeface="나눔스퀘어라운드 Regular"/>
                <a:ea typeface="나눔스퀘어라운드 Regular"/>
                <a:cs typeface="+mn-cs"/>
              </a:rPr>
              <a:t>리뷰 작성 </a:t>
            </a:r>
            <a:r>
              <a:rPr lang="en-US" altLang="ko-KR" sz="1900">
                <a:solidFill>
                  <a:srgbClr val="790C15"/>
                </a:solidFill>
                <a:latin typeface="나눔스퀘어라운드 Regular"/>
                <a:ea typeface="나눔스퀘어라운드 Regular"/>
                <a:cs typeface="+mn-cs"/>
              </a:rPr>
              <a:t>&gt;</a:t>
            </a:r>
            <a:endParaRPr lang="ko-KR" altLang="en-US" sz="1900">
              <a:solidFill>
                <a:srgbClr val="790C15"/>
              </a:solidFill>
              <a:latin typeface="나눔스퀘어라운드 Regular"/>
              <a:ea typeface="나눔스퀘어라운드 Regular"/>
              <a:cs typeface="+mn-cs"/>
            </a:endParaRPr>
          </a:p>
          <a:p>
            <a:pPr algn="ctr">
              <a:defRPr/>
            </a:pPr>
            <a:r>
              <a:rPr lang="ko-KR" altLang="en-US" sz="1900">
                <a:solidFill>
                  <a:srgbClr val="790C15"/>
                </a:solidFill>
                <a:latin typeface="나눔스퀘어라운드 Regular"/>
                <a:ea typeface="나눔스퀘어라운드 Regular"/>
                <a:cs typeface="+mn-cs"/>
              </a:rPr>
              <a:t>리뷰 작성하기 폼으로 이동 </a:t>
            </a:r>
          </a:p>
        </p:txBody>
      </p:sp>
    </p:spTree>
    <p:extLst>
      <p:ext uri="{BB962C8B-B14F-4D97-AF65-F5344CB8AC3E}">
        <p14:creationId xmlns:p14="http://schemas.microsoft.com/office/powerpoint/2010/main" val="41034000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CCB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4" name="그룹 1001"/>
          <p:cNvGrpSpPr>
            <a:grpSpLocks noGrp="1" noUngrp="1" noMove="1" noResize="1"/>
          </p:cNvGrpSpPr>
          <p:nvPr/>
        </p:nvGrpSpPr>
        <p:grpSpPr>
          <a:xfrm>
            <a:off x="0" y="477321"/>
            <a:ext cx="18288000" cy="9331072"/>
            <a:chOff x="470888" y="477321"/>
            <a:chExt cx="17343938" cy="9331072"/>
          </a:xfrm>
          <a:solidFill>
            <a:schemeClr val="bg1"/>
          </a:solidFill>
        </p:grpSpPr>
        <p:pic>
          <p:nvPicPr>
            <p:cNvPr id="1005" name="Object 2"/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470888" y="477321"/>
              <a:ext cx="17343938" cy="9331072"/>
            </a:xfrm>
            <a:prstGeom prst="rect">
              <a:avLst/>
            </a:prstGeom>
            <a:grpFill/>
          </p:spPr>
        </p:pic>
      </p:grpSp>
      <p:pic>
        <p:nvPicPr>
          <p:cNvPr id="1007" name="그림 1006"/>
          <p:cNvPicPr>
            <a:picLocks noChangeAspect="1"/>
          </p:cNvPicPr>
          <p:nvPr/>
        </p:nvPicPr>
        <p:blipFill rotWithShape="1">
          <a:blip r:embed="rId4"/>
          <a:srcRect b="2750"/>
          <a:stretch>
            <a:fillRect/>
          </a:stretch>
        </p:blipFill>
        <p:spPr>
          <a:xfrm>
            <a:off x="533399" y="690350"/>
            <a:ext cx="5486400" cy="8872750"/>
          </a:xfrm>
          <a:prstGeom prst="rect">
            <a:avLst/>
          </a:prstGeom>
          <a:ln>
            <a:solidFill>
              <a:srgbClr val="F7AF9B"/>
            </a:solidFill>
          </a:ln>
          <a:effectLst>
            <a:outerShdw blurRad="50800" dist="38100" dir="2700000" algn="ctr" rotWithShape="0">
              <a:srgbClr val="000000">
                <a:alpha val="40000"/>
              </a:srgbClr>
            </a:outerShdw>
          </a:effectLst>
        </p:spPr>
      </p:pic>
      <p:sp>
        <p:nvSpPr>
          <p:cNvPr id="1008" name="직사각형 1007"/>
          <p:cNvSpPr/>
          <p:nvPr/>
        </p:nvSpPr>
        <p:spPr>
          <a:xfrm>
            <a:off x="5029200" y="1714500"/>
            <a:ext cx="609600" cy="228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09" name="직사각형 1008"/>
          <p:cNvSpPr/>
          <p:nvPr/>
        </p:nvSpPr>
        <p:spPr>
          <a:xfrm>
            <a:off x="819150" y="6362700"/>
            <a:ext cx="4876800" cy="1219200"/>
          </a:xfrm>
          <a:prstGeom prst="rect">
            <a:avLst/>
          </a:prstGeom>
          <a:noFill/>
          <a:ln>
            <a:solidFill>
              <a:srgbClr val="F7AF9B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010" name="그림 1009"/>
          <p:cNvPicPr>
            <a:picLocks noChangeAspect="1"/>
          </p:cNvPicPr>
          <p:nvPr/>
        </p:nvPicPr>
        <p:blipFill rotWithShape="1">
          <a:blip r:embed="rId5"/>
          <a:srcRect l="7290" r="3120" b="15710"/>
          <a:stretch>
            <a:fillRect/>
          </a:stretch>
        </p:blipFill>
        <p:spPr>
          <a:xfrm>
            <a:off x="990600" y="1638300"/>
            <a:ext cx="1628202" cy="2047875"/>
          </a:xfrm>
          <a:prstGeom prst="rect">
            <a:avLst/>
          </a:prstGeom>
        </p:spPr>
      </p:pic>
      <p:pic>
        <p:nvPicPr>
          <p:cNvPr id="1021" name="그림 1020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6858000" y="4600575"/>
            <a:ext cx="9372600" cy="4992692"/>
          </a:xfrm>
          <a:prstGeom prst="rect">
            <a:avLst/>
          </a:prstGeom>
          <a:ln>
            <a:solidFill>
              <a:srgbClr val="F7AF9B"/>
            </a:solidFill>
          </a:ln>
          <a:effectLst>
            <a:outerShdw blurRad="50800" dist="38100" dir="2700000" algn="ctr" rotWithShape="0">
              <a:srgbClr val="000000">
                <a:alpha val="40000"/>
              </a:srgbClr>
            </a:outerShdw>
          </a:effectLst>
        </p:spPr>
      </p:pic>
      <p:pic>
        <p:nvPicPr>
          <p:cNvPr id="1022" name="그림 1021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6841958" y="1524000"/>
            <a:ext cx="9541042" cy="1743075"/>
          </a:xfrm>
          <a:prstGeom prst="rect">
            <a:avLst/>
          </a:prstGeom>
          <a:ln>
            <a:solidFill>
              <a:srgbClr val="F7AF9B"/>
            </a:solidFill>
          </a:ln>
          <a:effectLst>
            <a:outerShdw blurRad="50800" dist="38100" dir="2700000" algn="ctr" rotWithShape="0">
              <a:srgbClr val="000000">
                <a:alpha val="40000"/>
              </a:srgbClr>
            </a:outerShdw>
          </a:effectLst>
        </p:spPr>
      </p:pic>
      <p:sp>
        <p:nvSpPr>
          <p:cNvPr id="1026" name="직사각형 13"/>
          <p:cNvSpPr/>
          <p:nvPr/>
        </p:nvSpPr>
        <p:spPr>
          <a:xfrm>
            <a:off x="6819676" y="3836401"/>
            <a:ext cx="4648647" cy="583198"/>
          </a:xfrm>
          <a:prstGeom prst="rect">
            <a:avLst/>
          </a:prstGeom>
          <a:solidFill>
            <a:schemeClr val="bg1"/>
          </a:solidFill>
          <a:ln>
            <a:solidFill>
              <a:srgbClr val="F7AF9B"/>
            </a:solidFill>
          </a:ln>
          <a:effectLst>
            <a:outerShdw blurRad="50800" dist="38100" dir="27000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2000">
                <a:solidFill>
                  <a:srgbClr val="790C15"/>
                </a:solidFill>
                <a:latin typeface="나눔스퀘어라운드 ExtraBold"/>
                <a:ea typeface="나눔스퀘어라운드 ExtraBold"/>
              </a:rPr>
              <a:t>등록된 리뷰가 있을 경우</a:t>
            </a:r>
          </a:p>
        </p:txBody>
      </p:sp>
      <p:sp>
        <p:nvSpPr>
          <p:cNvPr id="1027" name="직사각형 13"/>
          <p:cNvSpPr/>
          <p:nvPr/>
        </p:nvSpPr>
        <p:spPr>
          <a:xfrm>
            <a:off x="6819677" y="750301"/>
            <a:ext cx="4648647" cy="583198"/>
          </a:xfrm>
          <a:prstGeom prst="rect">
            <a:avLst/>
          </a:prstGeom>
          <a:solidFill>
            <a:schemeClr val="bg1"/>
          </a:solidFill>
          <a:ln>
            <a:solidFill>
              <a:srgbClr val="F7AF9B"/>
            </a:solidFill>
          </a:ln>
          <a:effectLst>
            <a:outerShdw blurRad="50800" dist="38100" dir="27000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2000">
                <a:solidFill>
                  <a:srgbClr val="790C15"/>
                </a:solidFill>
                <a:latin typeface="나눔스퀘어라운드 ExtraBold"/>
                <a:ea typeface="나눔스퀘어라운드 ExtraBold"/>
              </a:rPr>
              <a:t>등록된 리뷰가 없을 경우</a:t>
            </a:r>
          </a:p>
        </p:txBody>
      </p:sp>
      <p:pic>
        <p:nvPicPr>
          <p:cNvPr id="1028" name="그림 1027"/>
          <p:cNvPicPr>
            <a:picLocks noChangeAspect="1"/>
          </p:cNvPicPr>
          <p:nvPr/>
        </p:nvPicPr>
        <p:blipFill rotWithShape="1">
          <a:blip r:embed="rId6"/>
          <a:srcRect l="2440" t="35290" r="75610" b="58600"/>
          <a:stretch>
            <a:fillRect/>
          </a:stretch>
        </p:blipFill>
        <p:spPr>
          <a:xfrm>
            <a:off x="9296400" y="6057900"/>
            <a:ext cx="3086100" cy="457200"/>
          </a:xfrm>
          <a:prstGeom prst="rect">
            <a:avLst/>
          </a:prstGeom>
          <a:ln w="38100">
            <a:solidFill>
              <a:srgbClr val="F7AF9B"/>
            </a:solidFill>
          </a:ln>
          <a:effectLst>
            <a:outerShdw blurRad="50800" dist="38100" dir="2700000" algn="ctr" rotWithShape="0">
              <a:srgbClr val="000000">
                <a:alpha val="40000"/>
              </a:srgbClr>
            </a:outerShdw>
          </a:effectLst>
        </p:spPr>
      </p:pic>
      <p:sp>
        <p:nvSpPr>
          <p:cNvPr id="1029" name="TextBox 14"/>
          <p:cNvSpPr txBox="1"/>
          <p:nvPr/>
        </p:nvSpPr>
        <p:spPr>
          <a:xfrm>
            <a:off x="9677401" y="6667500"/>
            <a:ext cx="4114799" cy="664845"/>
          </a:xfrm>
          <a:prstGeom prst="rect">
            <a:avLst/>
          </a:prstGeom>
          <a:solidFill>
            <a:schemeClr val="bg1"/>
          </a:solidFill>
          <a:ln w="25400">
            <a:noFill/>
          </a:ln>
          <a:effectLst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900">
                <a:solidFill>
                  <a:srgbClr val="790C15"/>
                </a:solidFill>
                <a:latin typeface="나눔스퀘어라운드 Regular"/>
                <a:ea typeface="나눔스퀘어라운드 Regular"/>
                <a:cs typeface="+mn-cs"/>
              </a:rPr>
              <a:t>수정 </a:t>
            </a:r>
            <a:r>
              <a:rPr lang="en-US" altLang="ko-KR" sz="1900">
                <a:solidFill>
                  <a:srgbClr val="790C15"/>
                </a:solidFill>
                <a:latin typeface="나눔스퀘어라운드 Regular"/>
                <a:ea typeface="나눔스퀘어라운드 Regular"/>
                <a:cs typeface="+mn-cs"/>
              </a:rPr>
              <a:t>&gt;</a:t>
            </a:r>
            <a:r>
              <a:rPr lang="ko-KR" altLang="en-US" sz="1900">
                <a:solidFill>
                  <a:srgbClr val="790C15"/>
                </a:solidFill>
                <a:latin typeface="나눔스퀘어라운드 Regular"/>
                <a:ea typeface="나눔스퀘어라운드 Regular"/>
                <a:cs typeface="+mn-cs"/>
              </a:rPr>
              <a:t> 수정 폼으로 이동</a:t>
            </a:r>
          </a:p>
          <a:p>
            <a:pPr algn="ctr">
              <a:defRPr/>
            </a:pPr>
            <a:r>
              <a:rPr lang="ko-KR" altLang="en-US" sz="1900">
                <a:solidFill>
                  <a:srgbClr val="790C15"/>
                </a:solidFill>
                <a:latin typeface="나눔스퀘어라운드 Regular"/>
                <a:ea typeface="나눔스퀘어라운드 Regular"/>
                <a:cs typeface="+mn-cs"/>
              </a:rPr>
              <a:t>삭제 </a:t>
            </a:r>
            <a:r>
              <a:rPr lang="en-US" altLang="ko-KR" sz="1900">
                <a:solidFill>
                  <a:srgbClr val="790C15"/>
                </a:solidFill>
                <a:latin typeface="나눔스퀘어라운드 Regular"/>
                <a:ea typeface="나눔스퀘어라운드 Regular"/>
                <a:cs typeface="+mn-cs"/>
              </a:rPr>
              <a:t>&gt;</a:t>
            </a:r>
            <a:r>
              <a:rPr lang="ko-KR" altLang="en-US" sz="1900">
                <a:solidFill>
                  <a:srgbClr val="790C15"/>
                </a:solidFill>
                <a:latin typeface="나눔스퀘어라운드 Regular"/>
                <a:ea typeface="나눔스퀘어라운드 Regular"/>
                <a:cs typeface="+mn-cs"/>
              </a:rPr>
              <a:t> 삭제 후 리로드</a:t>
            </a:r>
          </a:p>
        </p:txBody>
      </p:sp>
    </p:spTree>
    <p:extLst>
      <p:ext uri="{BB962C8B-B14F-4D97-AF65-F5344CB8AC3E}">
        <p14:creationId xmlns:p14="http://schemas.microsoft.com/office/powerpoint/2010/main" val="12799988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CCB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4" name="그룹 1001"/>
          <p:cNvGrpSpPr>
            <a:grpSpLocks noGrp="1" noUngrp="1" noMove="1" noResize="1"/>
          </p:cNvGrpSpPr>
          <p:nvPr/>
        </p:nvGrpSpPr>
        <p:grpSpPr>
          <a:xfrm>
            <a:off x="0" y="477321"/>
            <a:ext cx="18288000" cy="9331072"/>
            <a:chOff x="470888" y="477321"/>
            <a:chExt cx="17343938" cy="9331072"/>
          </a:xfrm>
          <a:solidFill>
            <a:schemeClr val="bg1"/>
          </a:solidFill>
        </p:grpSpPr>
        <p:pic>
          <p:nvPicPr>
            <p:cNvPr id="1005" name="Object 2"/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470888" y="477321"/>
              <a:ext cx="17343938" cy="9331072"/>
            </a:xfrm>
            <a:prstGeom prst="rect">
              <a:avLst/>
            </a:prstGeom>
            <a:grpFill/>
          </p:spPr>
        </p:pic>
      </p:grpSp>
      <p:pic>
        <p:nvPicPr>
          <p:cNvPr id="1030" name="그림 1029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977096" y="3816350"/>
            <a:ext cx="9663205" cy="5289550"/>
          </a:xfrm>
          <a:prstGeom prst="rect">
            <a:avLst/>
          </a:prstGeom>
          <a:ln w="9525">
            <a:solidFill>
              <a:srgbClr val="F7AF9B"/>
            </a:solidFill>
          </a:ln>
          <a:effectLst>
            <a:outerShdw blurRad="50800" dist="38100" dir="2700000" algn="ctr" rotWithShape="0">
              <a:srgbClr val="000000">
                <a:alpha val="40000"/>
              </a:srgbClr>
            </a:outerShdw>
          </a:effectLst>
        </p:spPr>
      </p:pic>
      <p:sp>
        <p:nvSpPr>
          <p:cNvPr id="1008" name="직사각형 1007"/>
          <p:cNvSpPr/>
          <p:nvPr/>
        </p:nvSpPr>
        <p:spPr>
          <a:xfrm>
            <a:off x="5029200" y="1714500"/>
            <a:ext cx="609600" cy="228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021" name="그림 1020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47700" y="2647153"/>
            <a:ext cx="9372600" cy="4992692"/>
          </a:xfrm>
          <a:prstGeom prst="rect">
            <a:avLst/>
          </a:prstGeom>
          <a:ln>
            <a:solidFill>
              <a:srgbClr val="F7AF9B"/>
            </a:solidFill>
          </a:ln>
          <a:effectLst>
            <a:outerShdw blurRad="50800" dist="38100" dir="2700000" algn="ctr" rotWithShape="0">
              <a:srgbClr val="000000">
                <a:alpha val="40000"/>
              </a:srgbClr>
            </a:outerShdw>
          </a:effectLst>
        </p:spPr>
      </p:pic>
      <p:sp>
        <p:nvSpPr>
          <p:cNvPr id="1028" name="타원 1027"/>
          <p:cNvSpPr/>
          <p:nvPr/>
        </p:nvSpPr>
        <p:spPr>
          <a:xfrm>
            <a:off x="8915400" y="4383406"/>
            <a:ext cx="762000" cy="760094"/>
          </a:xfrm>
          <a:prstGeom prst="ellipse">
            <a:avLst/>
          </a:prstGeom>
          <a:noFill/>
          <a:ln w="50800">
            <a:solidFill>
              <a:srgbClr val="F7AF9B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031" name="그림 1022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9314522" y="4736688"/>
            <a:ext cx="344756" cy="406812"/>
          </a:xfrm>
          <a:prstGeom prst="rect">
            <a:avLst/>
          </a:prstGeom>
        </p:spPr>
      </p:pic>
      <p:sp>
        <p:nvSpPr>
          <p:cNvPr id="1032" name="타원 1031"/>
          <p:cNvSpPr/>
          <p:nvPr/>
        </p:nvSpPr>
        <p:spPr>
          <a:xfrm>
            <a:off x="16497300" y="5774056"/>
            <a:ext cx="762000" cy="760094"/>
          </a:xfrm>
          <a:prstGeom prst="ellipse">
            <a:avLst/>
          </a:prstGeom>
          <a:noFill/>
          <a:ln w="50800">
            <a:solidFill>
              <a:srgbClr val="F7AF9B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33" name="직사각형 13"/>
          <p:cNvSpPr/>
          <p:nvPr/>
        </p:nvSpPr>
        <p:spPr>
          <a:xfrm>
            <a:off x="10324653" y="2628900"/>
            <a:ext cx="4953447" cy="990600"/>
          </a:xfrm>
          <a:prstGeom prst="rect">
            <a:avLst/>
          </a:prstGeom>
          <a:solidFill>
            <a:schemeClr val="bg1"/>
          </a:solidFill>
          <a:ln>
            <a:solidFill>
              <a:srgbClr val="F7AF9B"/>
            </a:solidFill>
          </a:ln>
          <a:effectLst>
            <a:outerShdw blurRad="50800" dist="38100" dir="27000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2000">
                <a:solidFill>
                  <a:srgbClr val="790C15"/>
                </a:solidFill>
                <a:latin typeface="나눔스퀘어라운드 ExtraBold"/>
                <a:ea typeface="나눔스퀘어라운드 ExtraBold"/>
              </a:rPr>
              <a:t>리뷰 라이크 기능</a:t>
            </a:r>
          </a:p>
          <a:p>
            <a:pPr algn="ctr">
              <a:defRPr/>
            </a:pPr>
            <a:r>
              <a:rPr lang="ko-KR" altLang="en-US" sz="2000">
                <a:solidFill>
                  <a:srgbClr val="790C15"/>
                </a:solidFill>
                <a:latin typeface="나눔스퀘어라운드 ExtraBold"/>
                <a:ea typeface="나눔스퀘어라운드 ExtraBold"/>
              </a:rPr>
              <a:t>버튼 클릭시 추가</a:t>
            </a:r>
          </a:p>
          <a:p>
            <a:pPr algn="ctr">
              <a:defRPr/>
            </a:pPr>
            <a:r>
              <a:rPr lang="ko-KR" altLang="en-US" sz="2000">
                <a:solidFill>
                  <a:srgbClr val="790C15"/>
                </a:solidFill>
                <a:latin typeface="나눔스퀘어라운드 ExtraBold"/>
                <a:ea typeface="나눔스퀘어라운드 ExtraBold"/>
              </a:rPr>
              <a:t>다시 클릭하면 취소됨</a:t>
            </a:r>
          </a:p>
        </p:txBody>
      </p:sp>
    </p:spTree>
    <p:extLst>
      <p:ext uri="{BB962C8B-B14F-4D97-AF65-F5344CB8AC3E}">
        <p14:creationId xmlns:p14="http://schemas.microsoft.com/office/powerpoint/2010/main" val="3808758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ECCB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49223" y="2336020"/>
            <a:ext cx="8718109" cy="444118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728522" y="4269134"/>
            <a:ext cx="7338434" cy="467120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960984" y="5333613"/>
            <a:ext cx="747311" cy="712015"/>
            <a:chOff x="12960984" y="5333613"/>
            <a:chExt cx="747311" cy="71201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960984" y="5333613"/>
              <a:ext cx="747311" cy="71201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753835" y="3385318"/>
            <a:ext cx="914799" cy="1365371"/>
            <a:chOff x="4753835" y="3385318"/>
            <a:chExt cx="914799" cy="136537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53835" y="3385318"/>
              <a:ext cx="914799" cy="13653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421576" y="3867283"/>
            <a:ext cx="517191" cy="651916"/>
            <a:chOff x="12421576" y="3867283"/>
            <a:chExt cx="517191" cy="65191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421576" y="3867283"/>
              <a:ext cx="517191" cy="65191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067390" y="6254156"/>
            <a:ext cx="755080" cy="951773"/>
            <a:chOff x="6067390" y="6254156"/>
            <a:chExt cx="755080" cy="95177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067390" y="6254156"/>
              <a:ext cx="755080" cy="95177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CCB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>
            <a:grpSpLocks noGrp="1" noUngrp="1" noRot="1" noMove="1" noResize="1"/>
          </p:cNvGrpSpPr>
          <p:nvPr/>
        </p:nvGrpSpPr>
        <p:grpSpPr>
          <a:xfrm>
            <a:off x="470888" y="477321"/>
            <a:ext cx="17343938" cy="9331072"/>
            <a:chOff x="470888" y="477321"/>
            <a:chExt cx="17343938" cy="9331072"/>
          </a:xfrm>
        </p:grpSpPr>
        <p:pic>
          <p:nvPicPr>
            <p:cNvPr id="3" name="Object 2"/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0888" y="477321"/>
              <a:ext cx="17343938" cy="9331072"/>
            </a:xfrm>
            <a:prstGeom prst="rect">
              <a:avLst/>
            </a:prstGeom>
            <a:solidFill>
              <a:srgbClr val="FFFFFF"/>
            </a:solidFill>
          </p:spPr>
        </p:pic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E90AF49D-6C86-178B-2C64-A3CCB646F1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7800" y="476096"/>
            <a:ext cx="15392400" cy="9334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7070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ECCB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0888" y="477321"/>
            <a:ext cx="17343938" cy="9331072"/>
            <a:chOff x="470888" y="477321"/>
            <a:chExt cx="17343938" cy="933107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470888" y="477321"/>
              <a:ext cx="17343938" cy="933107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125879" y="1010917"/>
            <a:ext cx="6416646" cy="1272665"/>
          </a:xfrm>
          <a:prstGeom prst="rect">
            <a:avLst/>
          </a:prstGeom>
        </p:spPr>
      </p:pic>
      <p:graphicFrame>
        <p:nvGraphicFramePr>
          <p:cNvPr id="1002" name="표 12"/>
          <p:cNvGraphicFramePr>
            <a:graphicFrameLocks noGrp="1"/>
          </p:cNvGraphicFramePr>
          <p:nvPr/>
        </p:nvGraphicFramePr>
        <p:xfrm>
          <a:off x="1452797" y="2810509"/>
          <a:ext cx="15382407" cy="4665983"/>
        </p:xfrm>
        <a:graphic>
          <a:graphicData uri="http://schemas.openxmlformats.org/drawingml/2006/table">
            <a:tbl>
              <a:tblPr>
                <a:effectLst>
                  <a:outerShdw blurRad="50800" dist="38100" dir="2700000" algn="tl" rotWithShape="0">
                    <a:schemeClr val="bg1">
                      <a:lumMod val="50000"/>
                      <a:alpha val="40000"/>
                    </a:schemeClr>
                  </a:outerShdw>
                </a:effectLst>
              </a:tblPr>
              <a:tblGrid>
                <a:gridCol w="24526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7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7525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7525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7525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7525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7525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7525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525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175251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1175251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1175251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615641">
                <a:tc rowSpan="2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2200" b="0" i="0" u="none" strike="noStrike">
                          <a:solidFill>
                            <a:schemeClr val="bg1"/>
                          </a:solidFill>
                          <a:effectLst/>
                          <a:latin typeface="나눔스퀘어라운드 Regular"/>
                          <a:ea typeface="나눔스퀘어라운드 Regular"/>
                        </a:rPr>
                        <a:t>일정 구분</a:t>
                      </a:r>
                      <a:endParaRPr lang="ko-KR" altLang="en-US" sz="2200" b="0" i="0" u="none" strike="noStrike">
                        <a:solidFill>
                          <a:schemeClr val="bg1"/>
                        </a:solidFill>
                        <a:latin typeface="나눔스퀘어라운드 Regular"/>
                        <a:ea typeface="나눔스퀘어라운드 Regular"/>
                      </a:endParaRPr>
                    </a:p>
                  </a:txBody>
                  <a:tcPr marL="78905" marR="78905" marT="39453" marB="39453" anchor="ctr">
                    <a:lnL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AF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200" b="0" i="0" u="none" strike="noStrike">
                          <a:solidFill>
                            <a:schemeClr val="bg1"/>
                          </a:solidFill>
                          <a:effectLst/>
                          <a:latin typeface="나눔스퀘어라운드 Regular"/>
                          <a:ea typeface="나눔스퀘어라운드 Regular"/>
                        </a:rPr>
                        <a:t>12</a:t>
                      </a:r>
                      <a:r>
                        <a:rPr lang="ko-KR" altLang="en-US" sz="2200" b="0" i="0" u="none" strike="noStrike">
                          <a:solidFill>
                            <a:schemeClr val="bg1"/>
                          </a:solidFill>
                          <a:effectLst/>
                          <a:latin typeface="나눔스퀘어라운드 Regular"/>
                          <a:ea typeface="나눔스퀘어라운드 Regular"/>
                        </a:rPr>
                        <a:t>월</a:t>
                      </a:r>
                      <a:endParaRPr lang="ko-KR" altLang="en-US" sz="2200" b="0" i="0" u="none" strike="noStrike">
                        <a:solidFill>
                          <a:schemeClr val="bg1"/>
                        </a:solidFill>
                        <a:latin typeface="나눔스퀘어라운드 Regular"/>
                        <a:ea typeface="나눔스퀘어라운드 Regular"/>
                      </a:endParaRPr>
                    </a:p>
                  </a:txBody>
                  <a:tcPr marL="12404" marR="12404" marT="12404" marB="0" anchor="ctr">
                    <a:lnL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AF9B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200" b="0" i="0" u="none" strike="noStrike">
                          <a:solidFill>
                            <a:schemeClr val="bg1"/>
                          </a:solidFill>
                          <a:effectLst/>
                          <a:latin typeface="나눔스퀘어라운드 Regular"/>
                          <a:ea typeface="나눔스퀘어라운드 Regular"/>
                        </a:rPr>
                        <a:t>1</a:t>
                      </a:r>
                      <a:r>
                        <a:rPr lang="ko-KR" altLang="en-US" sz="2200" b="0" i="0" u="none" strike="noStrike">
                          <a:solidFill>
                            <a:schemeClr val="bg1"/>
                          </a:solidFill>
                          <a:effectLst/>
                          <a:latin typeface="나눔스퀘어라운드 Regular"/>
                          <a:ea typeface="나눔스퀘어라운드 Regular"/>
                        </a:rPr>
                        <a:t>월</a:t>
                      </a:r>
                      <a:endParaRPr lang="ko-KR" altLang="en-US" sz="2200" b="0" i="0" u="none" strike="noStrike">
                        <a:solidFill>
                          <a:schemeClr val="bg1"/>
                        </a:solidFill>
                        <a:latin typeface="나눔스퀘어라운드 Regular"/>
                        <a:ea typeface="나눔스퀘어라운드 Regular"/>
                      </a:endParaRPr>
                    </a:p>
                  </a:txBody>
                  <a:tcPr marL="78905" marR="78905" marT="39453" marB="39453" anchor="ctr">
                    <a:lnL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AF9B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200" b="0" i="0" u="none" strike="noStrike">
                          <a:solidFill>
                            <a:schemeClr val="bg1"/>
                          </a:solidFill>
                          <a:effectLst/>
                          <a:latin typeface="나눔스퀘어라운드 Regular"/>
                          <a:ea typeface="나눔스퀘어라운드 Regular"/>
                        </a:rPr>
                        <a:t>2</a:t>
                      </a:r>
                      <a:r>
                        <a:rPr lang="ko-KR" altLang="en-US" sz="2200" b="0" i="0" u="none" strike="noStrike">
                          <a:solidFill>
                            <a:schemeClr val="bg1"/>
                          </a:solidFill>
                          <a:effectLst/>
                          <a:latin typeface="나눔스퀘어라운드 Regular"/>
                          <a:ea typeface="나눔스퀘어라운드 Regular"/>
                        </a:rPr>
                        <a:t>월</a:t>
                      </a:r>
                      <a:endParaRPr lang="ko-KR" altLang="en-US" sz="2200" b="0" i="0" u="none" strike="noStrike">
                        <a:solidFill>
                          <a:schemeClr val="bg1"/>
                        </a:solidFill>
                        <a:latin typeface="나눔스퀘어라운드 Regular"/>
                        <a:ea typeface="나눔스퀘어라운드 Regular"/>
                      </a:endParaRPr>
                    </a:p>
                  </a:txBody>
                  <a:tcPr marL="78905" marR="78905" marT="39453" marB="39453" anchor="ctr">
                    <a:lnL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AF9B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0642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200" b="0" i="0" u="none" strike="noStrike">
                          <a:solidFill>
                            <a:schemeClr val="bg1"/>
                          </a:solidFill>
                          <a:effectLst/>
                          <a:latin typeface="나눔스퀘어라운드 Regular"/>
                          <a:ea typeface="나눔스퀘어라운드 Regular"/>
                        </a:rPr>
                        <a:t>4w</a:t>
                      </a:r>
                      <a:endParaRPr lang="en-US" sz="2200" b="0" i="0" u="none" strike="noStrike">
                        <a:solidFill>
                          <a:schemeClr val="bg1"/>
                        </a:solidFill>
                        <a:latin typeface="나눔스퀘어라운드 Regular"/>
                        <a:ea typeface="나눔스퀘어라운드 Regular"/>
                      </a:endParaRPr>
                    </a:p>
                  </a:txBody>
                  <a:tcPr marL="12404" marR="12404" marT="12404" marB="0" anchor="ctr">
                    <a:lnL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AF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200" b="0" i="0" u="none" strike="noStrike">
                          <a:solidFill>
                            <a:schemeClr val="bg1"/>
                          </a:solidFill>
                          <a:effectLst/>
                          <a:latin typeface="나눔스퀘어라운드 Regular"/>
                          <a:ea typeface="나눔스퀘어라운드 Regular"/>
                        </a:rPr>
                        <a:t>1w</a:t>
                      </a:r>
                      <a:endParaRPr lang="en-US" sz="2200" b="0" i="0" u="none" strike="noStrike">
                        <a:solidFill>
                          <a:schemeClr val="bg1"/>
                        </a:solidFill>
                        <a:latin typeface="나눔스퀘어라운드 Regular"/>
                        <a:ea typeface="나눔스퀘어라운드 Regular"/>
                      </a:endParaRPr>
                    </a:p>
                  </a:txBody>
                  <a:tcPr marL="12404" marR="12404" marT="12404" marB="0" anchor="ctr">
                    <a:lnL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AF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200" b="0" i="0" u="none" strike="noStrike">
                          <a:solidFill>
                            <a:schemeClr val="bg1"/>
                          </a:solidFill>
                          <a:effectLst/>
                          <a:latin typeface="나눔스퀘어라운드 Regular"/>
                          <a:ea typeface="나눔스퀘어라운드 Regular"/>
                        </a:rPr>
                        <a:t>2w</a:t>
                      </a:r>
                      <a:endParaRPr lang="en-US" sz="2200" b="0" i="0" u="none" strike="noStrike">
                        <a:solidFill>
                          <a:schemeClr val="bg1"/>
                        </a:solidFill>
                        <a:latin typeface="나눔스퀘어라운드 Regular"/>
                        <a:ea typeface="나눔스퀘어라운드 Regular"/>
                      </a:endParaRPr>
                    </a:p>
                  </a:txBody>
                  <a:tcPr marL="12404" marR="12404" marT="12404" marB="0" anchor="ctr">
                    <a:lnL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AF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200" b="0" i="0" u="none" strike="noStrike">
                          <a:solidFill>
                            <a:schemeClr val="bg1"/>
                          </a:solidFill>
                          <a:effectLst/>
                          <a:latin typeface="나눔스퀘어라운드 Regular"/>
                          <a:ea typeface="나눔스퀘어라운드 Regular"/>
                        </a:rPr>
                        <a:t>3w</a:t>
                      </a:r>
                      <a:endParaRPr lang="en-US" sz="2200" b="0" i="0" u="none" strike="noStrike">
                        <a:solidFill>
                          <a:schemeClr val="bg1"/>
                        </a:solidFill>
                        <a:latin typeface="나눔스퀘어라운드 Regular"/>
                        <a:ea typeface="나눔스퀘어라운드 Regular"/>
                      </a:endParaRPr>
                    </a:p>
                  </a:txBody>
                  <a:tcPr marL="12404" marR="12404" marT="12404" marB="0" anchor="ctr">
                    <a:lnL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AF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200" b="0" i="0" u="none" strike="noStrike">
                          <a:solidFill>
                            <a:schemeClr val="bg1"/>
                          </a:solidFill>
                          <a:effectLst/>
                          <a:latin typeface="나눔스퀘어라운드 Regular"/>
                          <a:ea typeface="나눔스퀘어라운드 Regular"/>
                        </a:rPr>
                        <a:t>4w</a:t>
                      </a:r>
                      <a:endParaRPr lang="en-US" sz="2200" b="0" i="0" u="none" strike="noStrike">
                        <a:solidFill>
                          <a:schemeClr val="bg1"/>
                        </a:solidFill>
                        <a:latin typeface="나눔스퀘어라운드 Regular"/>
                        <a:ea typeface="나눔스퀘어라운드 Regular"/>
                      </a:endParaRPr>
                    </a:p>
                  </a:txBody>
                  <a:tcPr marL="12404" marR="12404" marT="12404" marB="0" anchor="ctr">
                    <a:lnL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AF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200" b="0" i="0" u="none" strike="noStrike">
                          <a:solidFill>
                            <a:schemeClr val="bg1"/>
                          </a:solidFill>
                          <a:effectLst/>
                          <a:latin typeface="나눔스퀘어라운드 Regular"/>
                          <a:ea typeface="나눔스퀘어라운드 Regular"/>
                        </a:rPr>
                        <a:t>5w</a:t>
                      </a:r>
                      <a:endParaRPr lang="en-US" sz="2200" b="0" i="0" u="none" strike="noStrike">
                        <a:solidFill>
                          <a:schemeClr val="bg1"/>
                        </a:solidFill>
                        <a:latin typeface="나눔스퀘어라운드 Regular"/>
                        <a:ea typeface="나눔스퀘어라운드 Regular"/>
                      </a:endParaRPr>
                    </a:p>
                  </a:txBody>
                  <a:tcPr marL="12404" marR="12404" marT="12404" marB="0" anchor="ctr">
                    <a:lnL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AF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200" b="0" i="0" u="none" strike="noStrike">
                          <a:solidFill>
                            <a:schemeClr val="bg1"/>
                          </a:solidFill>
                          <a:effectLst/>
                          <a:latin typeface="나눔스퀘어라운드 Regular"/>
                          <a:ea typeface="나눔스퀘어라운드 Regular"/>
                        </a:rPr>
                        <a:t>1w</a:t>
                      </a:r>
                      <a:endParaRPr lang="en-US" sz="2200" b="0" i="0" u="none" strike="noStrike">
                        <a:solidFill>
                          <a:schemeClr val="bg1"/>
                        </a:solidFill>
                        <a:latin typeface="나눔스퀘어라운드 Regular"/>
                        <a:ea typeface="나눔스퀘어라운드 Regular"/>
                      </a:endParaRPr>
                    </a:p>
                  </a:txBody>
                  <a:tcPr marL="12404" marR="12404" marT="12404" marB="0" anchor="ctr">
                    <a:lnL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AF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200" b="0" i="0" u="none" strike="noStrike">
                          <a:solidFill>
                            <a:schemeClr val="bg1"/>
                          </a:solidFill>
                          <a:effectLst/>
                          <a:latin typeface="나눔스퀘어라운드 Regular"/>
                          <a:ea typeface="나눔스퀘어라운드 Regular"/>
                        </a:rPr>
                        <a:t>2w</a:t>
                      </a:r>
                      <a:endParaRPr lang="en-US" sz="2200" b="0" i="0" u="none" strike="noStrike">
                        <a:solidFill>
                          <a:schemeClr val="bg1"/>
                        </a:solidFill>
                        <a:latin typeface="나눔스퀘어라운드 Regular"/>
                        <a:ea typeface="나눔스퀘어라운드 Regular"/>
                      </a:endParaRPr>
                    </a:p>
                  </a:txBody>
                  <a:tcPr marL="12404" marR="12404" marT="12404" marB="0" anchor="ctr">
                    <a:lnL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AF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200" b="0" i="0" u="none" strike="noStrike">
                          <a:solidFill>
                            <a:schemeClr val="bg1"/>
                          </a:solidFill>
                          <a:effectLst/>
                          <a:latin typeface="나눔스퀘어라운드 Regular"/>
                          <a:ea typeface="나눔스퀘어라운드 Regular"/>
                        </a:rPr>
                        <a:t>3w</a:t>
                      </a:r>
                      <a:endParaRPr lang="en-US" sz="2200" b="0" i="0" u="none" strike="noStrike">
                        <a:solidFill>
                          <a:schemeClr val="bg1"/>
                        </a:solidFill>
                        <a:latin typeface="나눔스퀘어라운드 Regular"/>
                        <a:ea typeface="나눔스퀘어라운드 Regular"/>
                      </a:endParaRPr>
                    </a:p>
                  </a:txBody>
                  <a:tcPr marL="12404" marR="12404" marT="12404" marB="0" anchor="ctr">
                    <a:lnL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AF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200" b="0" i="0" u="none" strike="noStrike">
                          <a:solidFill>
                            <a:schemeClr val="bg1"/>
                          </a:solidFill>
                          <a:effectLst/>
                          <a:latin typeface="나눔스퀘어라운드 Regular"/>
                          <a:ea typeface="나눔스퀘어라운드 Regular"/>
                        </a:rPr>
                        <a:t>4w</a:t>
                      </a:r>
                      <a:endParaRPr lang="en-US" sz="2200" b="0" i="0" u="none" strike="noStrike">
                        <a:solidFill>
                          <a:schemeClr val="bg1"/>
                        </a:solidFill>
                        <a:latin typeface="나눔스퀘어라운드 Regular"/>
                        <a:ea typeface="나눔스퀘어라운드 Regular"/>
                      </a:endParaRPr>
                    </a:p>
                  </a:txBody>
                  <a:tcPr marL="12404" marR="12404" marT="12404" marB="0" anchor="ctr">
                    <a:lnL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AF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200" b="0" i="0" u="none" strike="noStrike">
                          <a:solidFill>
                            <a:schemeClr val="bg1"/>
                          </a:solidFill>
                          <a:effectLst/>
                          <a:latin typeface="나눔스퀘어라운드 Regular"/>
                          <a:ea typeface="나눔스퀘어라운드 Regular"/>
                        </a:rPr>
                        <a:t>5w</a:t>
                      </a:r>
                      <a:endParaRPr lang="en-US" sz="2200" b="0" i="0" u="none" strike="noStrike">
                        <a:solidFill>
                          <a:schemeClr val="bg1"/>
                        </a:solidFill>
                        <a:latin typeface="나눔스퀘어라운드 Regular"/>
                        <a:ea typeface="나눔스퀘어라운드 Regular"/>
                      </a:endParaRPr>
                    </a:p>
                  </a:txBody>
                  <a:tcPr marL="12404" marR="12404" marT="12404" marB="0" anchor="ctr">
                    <a:lnL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AF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2992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20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라운드 Regular"/>
                          <a:ea typeface="나눔스퀘어라운드 Regular"/>
                        </a:rPr>
                        <a:t>기획</a:t>
                      </a:r>
                      <a:endParaRPr lang="ko-KR" altLang="en-US" sz="20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Regular"/>
                        <a:ea typeface="나눔스퀘어라운드 Regular"/>
                      </a:endParaRPr>
                    </a:p>
                  </a:txBody>
                  <a:tcPr marL="12404" marR="12404" marT="12404" marB="0" anchor="ctr">
                    <a:lnL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Regular"/>
                          <a:ea typeface="나눔스퀘어라운드 Regular"/>
                        </a:rPr>
                        <a:t>　</a:t>
                      </a:r>
                      <a:endParaRPr lang="ko-KR" altLang="en-US" sz="2200" b="0" i="0" u="none" strike="noStrike">
                        <a:solidFill>
                          <a:srgbClr val="000000"/>
                        </a:solidFill>
                        <a:latin typeface="나눔스퀘어라운드 Regular"/>
                        <a:ea typeface="나눔스퀘어라운드 Regular"/>
                      </a:endParaRPr>
                    </a:p>
                  </a:txBody>
                  <a:tcPr marL="12404" marR="12404" marT="12404" marB="0" anchor="ctr">
                    <a:lnL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BF6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Regular"/>
                          <a:ea typeface="나눔스퀘어라운드 Regular"/>
                        </a:rPr>
                        <a:t>　</a:t>
                      </a:r>
                      <a:endParaRPr lang="ko-KR" altLang="en-US" sz="2200" b="0" i="0" u="none" strike="noStrike">
                        <a:solidFill>
                          <a:srgbClr val="000000"/>
                        </a:solidFill>
                        <a:latin typeface="나눔스퀘어라운드 Regular"/>
                        <a:ea typeface="나눔스퀘어라운드 Regular"/>
                      </a:endParaRPr>
                    </a:p>
                  </a:txBody>
                  <a:tcPr marL="12404" marR="12404" marT="12404" marB="0" anchor="ctr">
                    <a:lnL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BF6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Regular"/>
                          <a:ea typeface="나눔스퀘어라운드 Regular"/>
                        </a:rPr>
                        <a:t>　</a:t>
                      </a:r>
                      <a:endParaRPr lang="ko-KR" altLang="en-US" sz="2200" b="0" i="0" u="none" strike="noStrike">
                        <a:solidFill>
                          <a:srgbClr val="000000"/>
                        </a:solidFill>
                        <a:latin typeface="나눔스퀘어라운드 Regular"/>
                        <a:ea typeface="나눔스퀘어라운드 Regular"/>
                      </a:endParaRPr>
                    </a:p>
                  </a:txBody>
                  <a:tcPr marL="12404" marR="12404" marT="12404" marB="0" anchor="ctr">
                    <a:lnL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Regular"/>
                          <a:ea typeface="나눔스퀘어라운드 Regular"/>
                        </a:rPr>
                        <a:t>　</a:t>
                      </a:r>
                      <a:endParaRPr lang="ko-KR" altLang="en-US" sz="2200" b="0" i="0" u="none" strike="noStrike">
                        <a:solidFill>
                          <a:srgbClr val="000000"/>
                        </a:solidFill>
                        <a:latin typeface="나눔스퀘어라운드 Regular"/>
                        <a:ea typeface="나눔스퀘어라운드 Regular"/>
                      </a:endParaRPr>
                    </a:p>
                  </a:txBody>
                  <a:tcPr marL="12404" marR="12404" marT="12404" marB="0" anchor="ctr">
                    <a:lnL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Regular"/>
                          <a:ea typeface="나눔스퀘어라운드 Regular"/>
                        </a:rPr>
                        <a:t>　</a:t>
                      </a:r>
                      <a:endParaRPr lang="ko-KR" altLang="en-US" sz="2200" b="0" i="0" u="none" strike="noStrike">
                        <a:solidFill>
                          <a:srgbClr val="000000"/>
                        </a:solidFill>
                        <a:latin typeface="나눔스퀘어라운드 Regular"/>
                        <a:ea typeface="나눔스퀘어라운드 Regular"/>
                      </a:endParaRPr>
                    </a:p>
                  </a:txBody>
                  <a:tcPr marL="12404" marR="12404" marT="12404" marB="0" anchor="ctr">
                    <a:lnL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Regular"/>
                          <a:ea typeface="나눔스퀘어라운드 Regular"/>
                        </a:rPr>
                        <a:t>　</a:t>
                      </a:r>
                      <a:endParaRPr lang="ko-KR" altLang="en-US" sz="2200" b="0" i="0" u="none" strike="noStrike">
                        <a:solidFill>
                          <a:srgbClr val="000000"/>
                        </a:solidFill>
                        <a:latin typeface="나눔스퀘어라운드 Regular"/>
                        <a:ea typeface="나눔스퀘어라운드 Regular"/>
                      </a:endParaRPr>
                    </a:p>
                  </a:txBody>
                  <a:tcPr marL="12404" marR="12404" marT="12404" marB="0" anchor="ctr">
                    <a:lnL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Regular"/>
                          <a:ea typeface="나눔스퀘어라운드 Regular"/>
                        </a:rPr>
                        <a:t>　</a:t>
                      </a:r>
                      <a:endParaRPr lang="ko-KR" altLang="en-US" sz="2200" b="0" i="0" u="none" strike="noStrike">
                        <a:solidFill>
                          <a:srgbClr val="000000"/>
                        </a:solidFill>
                        <a:latin typeface="나눔스퀘어라운드 Regular"/>
                        <a:ea typeface="나눔스퀘어라운드 Regular"/>
                      </a:endParaRPr>
                    </a:p>
                  </a:txBody>
                  <a:tcPr marL="12404" marR="12404" marT="12404" marB="0" anchor="ctr">
                    <a:lnL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Regular"/>
                          <a:ea typeface="나눔스퀘어라운드 Regular"/>
                        </a:rPr>
                        <a:t>　</a:t>
                      </a:r>
                      <a:endParaRPr lang="ko-KR" altLang="en-US" sz="2200" b="0" i="0" u="none" strike="noStrike">
                        <a:solidFill>
                          <a:srgbClr val="000000"/>
                        </a:solidFill>
                        <a:latin typeface="나눔스퀘어라운드 Regular"/>
                        <a:ea typeface="나눔스퀘어라운드 Regular"/>
                      </a:endParaRPr>
                    </a:p>
                  </a:txBody>
                  <a:tcPr marL="12404" marR="12404" marT="12404" marB="0" anchor="ctr">
                    <a:lnL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Regular"/>
                          <a:ea typeface="나눔스퀘어라운드 Regular"/>
                        </a:rPr>
                        <a:t>　</a:t>
                      </a:r>
                      <a:endParaRPr lang="ko-KR" altLang="en-US" sz="2200" b="0" i="0" u="none" strike="noStrike">
                        <a:solidFill>
                          <a:srgbClr val="000000"/>
                        </a:solidFill>
                        <a:latin typeface="나눔스퀘어라운드 Regular"/>
                        <a:ea typeface="나눔스퀘어라운드 Regular"/>
                      </a:endParaRPr>
                    </a:p>
                  </a:txBody>
                  <a:tcPr marL="12404" marR="12404" marT="12404" marB="0" anchor="ctr">
                    <a:lnL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Regular"/>
                          <a:ea typeface="나눔스퀘어라운드 Regular"/>
                        </a:rPr>
                        <a:t>　</a:t>
                      </a:r>
                      <a:endParaRPr lang="ko-KR" altLang="en-US" sz="2200" b="0" i="0" u="none" strike="noStrike">
                        <a:solidFill>
                          <a:srgbClr val="000000"/>
                        </a:solidFill>
                        <a:latin typeface="나눔스퀘어라운드 Regular"/>
                        <a:ea typeface="나눔스퀘어라운드 Regular"/>
                      </a:endParaRPr>
                    </a:p>
                  </a:txBody>
                  <a:tcPr marL="12404" marR="12404" marT="12404" marB="0" anchor="ctr">
                    <a:lnL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Regular"/>
                          <a:ea typeface="나눔스퀘어라운드 Regular"/>
                        </a:rPr>
                        <a:t>　</a:t>
                      </a:r>
                      <a:endParaRPr lang="ko-KR" altLang="en-US" sz="2200" b="0" i="0" u="none" strike="noStrike">
                        <a:solidFill>
                          <a:srgbClr val="000000"/>
                        </a:solidFill>
                        <a:latin typeface="나눔스퀘어라운드 Regular"/>
                        <a:ea typeface="나눔스퀘어라운드 Regular"/>
                      </a:endParaRPr>
                    </a:p>
                  </a:txBody>
                  <a:tcPr marL="12404" marR="12404" marT="12404" marB="0" anchor="ctr">
                    <a:lnL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2992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0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라운드 Regular"/>
                          <a:ea typeface="나눔스퀘어라운드 Regular"/>
                        </a:rPr>
                        <a:t>DB</a:t>
                      </a:r>
                      <a:r>
                        <a:rPr lang="ko-KR" altLang="en-US" sz="20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라운드 Regular"/>
                          <a:ea typeface="나눔스퀘어라운드 Regular"/>
                        </a:rPr>
                        <a:t>정리</a:t>
                      </a:r>
                      <a:endParaRPr lang="ko-KR" altLang="en-US" sz="20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Regular"/>
                        <a:ea typeface="나눔스퀘어라운드 Regular"/>
                      </a:endParaRPr>
                    </a:p>
                  </a:txBody>
                  <a:tcPr marL="12404" marR="12404" marT="12404" marB="0" anchor="ctr">
                    <a:lnL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Regular"/>
                          <a:ea typeface="나눔스퀘어라운드 Regular"/>
                        </a:rPr>
                        <a:t>　</a:t>
                      </a:r>
                      <a:endParaRPr lang="ko-KR" altLang="en-US" sz="2200" b="0" i="0" u="none" strike="noStrike">
                        <a:solidFill>
                          <a:srgbClr val="000000"/>
                        </a:solidFill>
                        <a:latin typeface="나눔스퀘어라운드 Regular"/>
                        <a:ea typeface="나눔스퀘어라운드 Regular"/>
                      </a:endParaRPr>
                    </a:p>
                  </a:txBody>
                  <a:tcPr marL="12404" marR="12404" marT="12404" marB="0" anchor="ctr">
                    <a:lnL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Regular"/>
                          <a:ea typeface="나눔스퀘어라운드 Regular"/>
                        </a:rPr>
                        <a:t>　</a:t>
                      </a:r>
                      <a:endParaRPr lang="ko-KR" altLang="en-US" sz="2200" b="0" i="0" u="none" strike="noStrike">
                        <a:solidFill>
                          <a:srgbClr val="000000"/>
                        </a:solidFill>
                        <a:latin typeface="나눔스퀘어라운드 Regular"/>
                        <a:ea typeface="나눔스퀘어라운드 Regular"/>
                      </a:endParaRPr>
                    </a:p>
                  </a:txBody>
                  <a:tcPr marL="12404" marR="12404" marT="12404" marB="0" anchor="ctr">
                    <a:lnL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Regular"/>
                          <a:ea typeface="나눔스퀘어라운드 Regular"/>
                        </a:rPr>
                        <a:t>　</a:t>
                      </a:r>
                      <a:endParaRPr lang="ko-KR" altLang="en-US" sz="2200" b="0" i="0" u="none" strike="noStrike">
                        <a:solidFill>
                          <a:srgbClr val="000000"/>
                        </a:solidFill>
                        <a:latin typeface="나눔스퀘어라운드 Regular"/>
                        <a:ea typeface="나눔스퀘어라운드 Regular"/>
                      </a:endParaRPr>
                    </a:p>
                  </a:txBody>
                  <a:tcPr marL="12404" marR="12404" marT="12404" marB="0" anchor="ctr">
                    <a:lnL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Regular"/>
                          <a:ea typeface="나눔스퀘어라운드 Regular"/>
                        </a:rPr>
                        <a:t>　</a:t>
                      </a:r>
                      <a:endParaRPr lang="ko-KR" altLang="en-US" sz="2200" b="0" i="0" u="none" strike="noStrike">
                        <a:solidFill>
                          <a:srgbClr val="000000"/>
                        </a:solidFill>
                        <a:latin typeface="나눔스퀘어라운드 Regular"/>
                        <a:ea typeface="나눔스퀘어라운드 Regular"/>
                      </a:endParaRPr>
                    </a:p>
                  </a:txBody>
                  <a:tcPr marL="12404" marR="12404" marT="12404" marB="0" anchor="ctr">
                    <a:lnL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Regular"/>
                          <a:ea typeface="나눔스퀘어라운드 Regular"/>
                        </a:rPr>
                        <a:t>　</a:t>
                      </a:r>
                      <a:endParaRPr lang="ko-KR" altLang="en-US" sz="2200" b="0" i="0" u="none" strike="noStrike">
                        <a:solidFill>
                          <a:srgbClr val="000000"/>
                        </a:solidFill>
                        <a:latin typeface="나눔스퀘어라운드 Regular"/>
                        <a:ea typeface="나눔스퀘어라운드 Regular"/>
                      </a:endParaRPr>
                    </a:p>
                  </a:txBody>
                  <a:tcPr marL="12404" marR="12404" marT="12404" marB="0" anchor="ctr">
                    <a:lnL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Regular"/>
                          <a:ea typeface="나눔스퀘어라운드 Regular"/>
                        </a:rPr>
                        <a:t>　</a:t>
                      </a:r>
                      <a:endParaRPr lang="ko-KR" altLang="en-US" sz="2200" b="0" i="0" u="none" strike="noStrike">
                        <a:solidFill>
                          <a:srgbClr val="000000"/>
                        </a:solidFill>
                        <a:latin typeface="나눔스퀘어라운드 Regular"/>
                        <a:ea typeface="나눔스퀘어라운드 Regular"/>
                      </a:endParaRPr>
                    </a:p>
                  </a:txBody>
                  <a:tcPr marL="12404" marR="12404" marT="12404" marB="0" anchor="ctr">
                    <a:lnL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Regular"/>
                          <a:ea typeface="나눔스퀘어라운드 Regular"/>
                        </a:rPr>
                        <a:t>　</a:t>
                      </a:r>
                      <a:endParaRPr lang="ko-KR" altLang="en-US" sz="2200" b="0" i="0" u="none" strike="noStrike">
                        <a:solidFill>
                          <a:srgbClr val="000000"/>
                        </a:solidFill>
                        <a:latin typeface="나눔스퀘어라운드 Regular"/>
                        <a:ea typeface="나눔스퀘어라운드 Regular"/>
                      </a:endParaRPr>
                    </a:p>
                  </a:txBody>
                  <a:tcPr marL="12404" marR="12404" marT="12404" marB="0" anchor="ctr">
                    <a:lnL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Regular"/>
                          <a:ea typeface="나눔스퀘어라운드 Regular"/>
                        </a:rPr>
                        <a:t>　</a:t>
                      </a:r>
                      <a:endParaRPr lang="ko-KR" altLang="en-US" sz="2200" b="0" i="0" u="none" strike="noStrike">
                        <a:solidFill>
                          <a:srgbClr val="000000"/>
                        </a:solidFill>
                        <a:latin typeface="나눔스퀘어라운드 Regular"/>
                        <a:ea typeface="나눔스퀘어라운드 Regular"/>
                      </a:endParaRPr>
                    </a:p>
                  </a:txBody>
                  <a:tcPr marL="12404" marR="12404" marT="12404" marB="0" anchor="ctr">
                    <a:lnL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Regular"/>
                          <a:ea typeface="나눔스퀘어라운드 Regular"/>
                        </a:rPr>
                        <a:t>　</a:t>
                      </a:r>
                      <a:endParaRPr lang="ko-KR" altLang="en-US" sz="2200" b="0" i="0" u="none" strike="noStrike">
                        <a:solidFill>
                          <a:srgbClr val="000000"/>
                        </a:solidFill>
                        <a:latin typeface="나눔스퀘어라운드 Regular"/>
                        <a:ea typeface="나눔스퀘어라운드 Regular"/>
                      </a:endParaRPr>
                    </a:p>
                  </a:txBody>
                  <a:tcPr marL="12404" marR="12404" marT="12404" marB="0" anchor="ctr">
                    <a:lnL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Regular"/>
                          <a:ea typeface="나눔스퀘어라운드 Regular"/>
                        </a:rPr>
                        <a:t>　</a:t>
                      </a:r>
                      <a:endParaRPr lang="ko-KR" altLang="en-US" sz="2200" b="0" i="0" u="none" strike="noStrike">
                        <a:solidFill>
                          <a:srgbClr val="000000"/>
                        </a:solidFill>
                        <a:latin typeface="나눔스퀘어라운드 Regular"/>
                        <a:ea typeface="나눔스퀘어라운드 Regular"/>
                      </a:endParaRPr>
                    </a:p>
                  </a:txBody>
                  <a:tcPr marL="12404" marR="12404" marT="12404" marB="0" anchor="ctr">
                    <a:lnL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Regular"/>
                          <a:ea typeface="나눔스퀘어라운드 Regular"/>
                        </a:rPr>
                        <a:t>　</a:t>
                      </a:r>
                      <a:endParaRPr lang="ko-KR" altLang="en-US" sz="2200" b="0" i="0" u="none" strike="noStrike">
                        <a:solidFill>
                          <a:srgbClr val="000000"/>
                        </a:solidFill>
                        <a:latin typeface="나눔스퀘어라운드 Regular"/>
                        <a:ea typeface="나눔스퀘어라운드 Regular"/>
                      </a:endParaRPr>
                    </a:p>
                  </a:txBody>
                  <a:tcPr marL="12404" marR="12404" marT="12404" marB="0" anchor="ctr">
                    <a:lnL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2992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20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라운드 Regular"/>
                          <a:ea typeface="나눔스퀘어라운드 Regular"/>
                        </a:rPr>
                        <a:t>작업</a:t>
                      </a:r>
                      <a:r>
                        <a:rPr lang="en-US" altLang="ko-KR" sz="20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라운드 Regular"/>
                          <a:ea typeface="나눔스퀘어라운드 Regular"/>
                        </a:rPr>
                        <a:t>(</a:t>
                      </a:r>
                      <a:r>
                        <a:rPr lang="ko-KR" altLang="en-US" sz="20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라운드 Regular"/>
                          <a:ea typeface="나눔스퀘어라운드 Regular"/>
                        </a:rPr>
                        <a:t>기능</a:t>
                      </a:r>
                      <a:r>
                        <a:rPr lang="en-US" altLang="ko-KR" sz="20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라운드 Regular"/>
                          <a:ea typeface="나눔스퀘어라운드 Regular"/>
                        </a:rPr>
                        <a:t>,</a:t>
                      </a:r>
                      <a:r>
                        <a:rPr lang="ko-KR" altLang="en-US" sz="20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라운드 Regular"/>
                          <a:ea typeface="나눔스퀘어라운드 Regular"/>
                        </a:rPr>
                        <a:t>디자인</a:t>
                      </a:r>
                      <a:r>
                        <a:rPr lang="en-US" altLang="ko-KR" sz="20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라운드 Regular"/>
                          <a:ea typeface="나눔스퀘어라운드 Regular"/>
                        </a:rPr>
                        <a:t>)</a:t>
                      </a:r>
                      <a:endParaRPr lang="ko-KR" altLang="en-US" sz="20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라운드 Regular"/>
                        <a:ea typeface="나눔스퀘어라운드 Regular"/>
                      </a:endParaRPr>
                    </a:p>
                  </a:txBody>
                  <a:tcPr marL="12404" marR="12404" marT="12404" marB="0" anchor="ctr">
                    <a:lnL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Regular"/>
                          <a:ea typeface="나눔스퀘어라운드 Regular"/>
                        </a:rPr>
                        <a:t>　</a:t>
                      </a:r>
                      <a:endParaRPr lang="ko-KR" altLang="en-US" sz="2200" b="0" i="0" u="none" strike="noStrike">
                        <a:solidFill>
                          <a:srgbClr val="000000"/>
                        </a:solidFill>
                        <a:latin typeface="나눔스퀘어라운드 Regular"/>
                        <a:ea typeface="나눔스퀘어라운드 Regular"/>
                      </a:endParaRPr>
                    </a:p>
                  </a:txBody>
                  <a:tcPr marL="12404" marR="12404" marT="12404" marB="0" anchor="ctr">
                    <a:lnL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Regular"/>
                          <a:ea typeface="나눔스퀘어라운드 Regular"/>
                        </a:rPr>
                        <a:t>　</a:t>
                      </a:r>
                      <a:endParaRPr lang="ko-KR" altLang="en-US" sz="2200" b="0" i="0" u="none" strike="noStrike">
                        <a:solidFill>
                          <a:srgbClr val="000000"/>
                        </a:solidFill>
                        <a:latin typeface="나눔스퀘어라운드 Regular"/>
                        <a:ea typeface="나눔스퀘어라운드 Regular"/>
                      </a:endParaRPr>
                    </a:p>
                  </a:txBody>
                  <a:tcPr marL="12404" marR="12404" marT="12404" marB="0" anchor="ctr">
                    <a:lnL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Regular"/>
                          <a:ea typeface="나눔스퀘어라운드 Regular"/>
                        </a:rPr>
                        <a:t>　</a:t>
                      </a:r>
                      <a:endParaRPr lang="ko-KR" altLang="en-US" sz="2200" b="0" i="0" u="none" strike="noStrike">
                        <a:solidFill>
                          <a:srgbClr val="000000"/>
                        </a:solidFill>
                        <a:latin typeface="나눔스퀘어라운드 Regular"/>
                        <a:ea typeface="나눔스퀘어라운드 Regular"/>
                      </a:endParaRPr>
                    </a:p>
                  </a:txBody>
                  <a:tcPr marL="12404" marR="12404" marT="12404" marB="0" anchor="ctr">
                    <a:lnL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Regular"/>
                          <a:ea typeface="나눔스퀘어라운드 Regular"/>
                        </a:rPr>
                        <a:t>　</a:t>
                      </a:r>
                      <a:endParaRPr lang="ko-KR" altLang="en-US" sz="2200" b="0" i="0" u="none" strike="noStrike">
                        <a:solidFill>
                          <a:srgbClr val="000000"/>
                        </a:solidFill>
                        <a:latin typeface="나눔스퀘어라운드 Regular"/>
                        <a:ea typeface="나눔스퀘어라운드 Regular"/>
                      </a:endParaRPr>
                    </a:p>
                  </a:txBody>
                  <a:tcPr marL="12404" marR="12404" marT="12404" marB="0" anchor="ctr">
                    <a:lnL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F7ED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Regular"/>
                          <a:ea typeface="나눔스퀘어라운드 Regular"/>
                        </a:rPr>
                        <a:t>　</a:t>
                      </a:r>
                      <a:endParaRPr lang="ko-KR" altLang="en-US" sz="2200" b="0" i="0" u="none" strike="noStrike">
                        <a:solidFill>
                          <a:srgbClr val="000000"/>
                        </a:solidFill>
                        <a:latin typeface="나눔스퀘어라운드 Regular"/>
                        <a:ea typeface="나눔스퀘어라운드 Regular"/>
                      </a:endParaRPr>
                    </a:p>
                  </a:txBody>
                  <a:tcPr marL="12404" marR="12404" marT="12404" marB="0" anchor="ctr">
                    <a:lnL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F7ED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Regular"/>
                          <a:ea typeface="나눔스퀘어라운드 Regular"/>
                        </a:rPr>
                        <a:t>　</a:t>
                      </a:r>
                      <a:endParaRPr lang="ko-KR" altLang="en-US" sz="2200" b="0" i="0" u="none" strike="noStrike">
                        <a:solidFill>
                          <a:srgbClr val="000000"/>
                        </a:solidFill>
                        <a:latin typeface="나눔스퀘어라운드 Regular"/>
                        <a:ea typeface="나눔스퀘어라운드 Regular"/>
                      </a:endParaRPr>
                    </a:p>
                  </a:txBody>
                  <a:tcPr marL="12404" marR="12404" marT="12404" marB="0" anchor="ctr">
                    <a:lnL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F7ED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Regular"/>
                          <a:ea typeface="나눔스퀘어라운드 Regular"/>
                        </a:rPr>
                        <a:t>　</a:t>
                      </a:r>
                      <a:endParaRPr lang="ko-KR" altLang="en-US" sz="2200" b="0" i="0" u="none" strike="noStrike">
                        <a:solidFill>
                          <a:srgbClr val="000000"/>
                        </a:solidFill>
                        <a:latin typeface="나눔스퀘어라운드 Regular"/>
                        <a:ea typeface="나눔스퀘어라운드 Regular"/>
                      </a:endParaRPr>
                    </a:p>
                  </a:txBody>
                  <a:tcPr marL="12404" marR="12404" marT="12404" marB="0" anchor="ctr">
                    <a:lnL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F7ED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Regular"/>
                          <a:ea typeface="나눔스퀘어라운드 Regular"/>
                        </a:rPr>
                        <a:t>　</a:t>
                      </a:r>
                      <a:endParaRPr lang="ko-KR" altLang="en-US" sz="2200" b="0" i="0" u="none" strike="noStrike">
                        <a:solidFill>
                          <a:srgbClr val="000000"/>
                        </a:solidFill>
                        <a:latin typeface="나눔스퀘어라운드 Regular"/>
                        <a:ea typeface="나눔스퀘어라운드 Regular"/>
                      </a:endParaRPr>
                    </a:p>
                  </a:txBody>
                  <a:tcPr marL="12404" marR="12404" marT="12404" marB="0" anchor="ctr">
                    <a:lnL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F7ED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Regular"/>
                          <a:ea typeface="나눔스퀘어라운드 Regular"/>
                        </a:rPr>
                        <a:t>　</a:t>
                      </a:r>
                      <a:endParaRPr lang="ko-KR" altLang="en-US" sz="2200" b="0" i="0" u="none" strike="noStrike">
                        <a:solidFill>
                          <a:srgbClr val="000000"/>
                        </a:solidFill>
                        <a:latin typeface="나눔스퀘어라운드 Regular"/>
                        <a:ea typeface="나눔스퀘어라운드 Regular"/>
                      </a:endParaRPr>
                    </a:p>
                  </a:txBody>
                  <a:tcPr marL="12404" marR="12404" marT="12404" marB="0" anchor="ctr">
                    <a:lnL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F7ED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Regular"/>
                          <a:ea typeface="나눔스퀘어라운드 Regular"/>
                        </a:rPr>
                        <a:t>　</a:t>
                      </a:r>
                      <a:endParaRPr lang="ko-KR" altLang="en-US" sz="2200" b="0" i="0" u="none" strike="noStrike">
                        <a:solidFill>
                          <a:srgbClr val="000000"/>
                        </a:solidFill>
                        <a:latin typeface="나눔스퀘어라운드 Regular"/>
                        <a:ea typeface="나눔스퀘어라운드 Regular"/>
                      </a:endParaRPr>
                    </a:p>
                  </a:txBody>
                  <a:tcPr marL="12404" marR="12404" marT="12404" marB="0" anchor="ctr">
                    <a:lnL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F7ED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Regular"/>
                          <a:ea typeface="나눔스퀘어라운드 Regular"/>
                        </a:rPr>
                        <a:t>　</a:t>
                      </a:r>
                      <a:endParaRPr lang="ko-KR" altLang="en-US" sz="2200" b="0" i="0" u="none" strike="noStrike">
                        <a:solidFill>
                          <a:srgbClr val="000000"/>
                        </a:solidFill>
                        <a:latin typeface="나눔스퀘어라운드 Regular"/>
                        <a:ea typeface="나눔스퀘어라운드 Regular"/>
                      </a:endParaRPr>
                    </a:p>
                  </a:txBody>
                  <a:tcPr marL="12404" marR="12404" marT="12404" marB="0" anchor="ctr">
                    <a:lnL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F7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2992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20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라운드 Regular"/>
                          <a:ea typeface="나눔스퀘어라운드 Regular"/>
                        </a:rPr>
                        <a:t>테스트 및 보완</a:t>
                      </a:r>
                      <a:endParaRPr lang="ko-KR" altLang="en-US" sz="20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Regular"/>
                        <a:ea typeface="나눔스퀘어라운드 Regular"/>
                      </a:endParaRPr>
                    </a:p>
                  </a:txBody>
                  <a:tcPr marL="12404" marR="12404" marT="12404" marB="0" anchor="ctr">
                    <a:lnL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Regular"/>
                          <a:ea typeface="나눔스퀘어라운드 Regular"/>
                        </a:rPr>
                        <a:t>　</a:t>
                      </a:r>
                      <a:endParaRPr lang="ko-KR" altLang="en-US" sz="2200" b="0" i="0" u="none" strike="noStrike">
                        <a:solidFill>
                          <a:srgbClr val="000000"/>
                        </a:solidFill>
                        <a:latin typeface="나눔스퀘어라운드 Regular"/>
                        <a:ea typeface="나눔스퀘어라운드 Regular"/>
                      </a:endParaRPr>
                    </a:p>
                  </a:txBody>
                  <a:tcPr marL="12404" marR="12404" marT="12404" marB="0" anchor="ctr">
                    <a:lnL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Regular"/>
                          <a:ea typeface="나눔스퀘어라운드 Regular"/>
                        </a:rPr>
                        <a:t>　</a:t>
                      </a:r>
                      <a:endParaRPr lang="ko-KR" altLang="en-US" sz="2200" b="0" i="0" u="none" strike="noStrike">
                        <a:solidFill>
                          <a:srgbClr val="000000"/>
                        </a:solidFill>
                        <a:latin typeface="나눔스퀘어라운드 Regular"/>
                        <a:ea typeface="나눔스퀘어라운드 Regular"/>
                      </a:endParaRPr>
                    </a:p>
                  </a:txBody>
                  <a:tcPr marL="12404" marR="12404" marT="12404" marB="0" anchor="ctr">
                    <a:lnL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Regular"/>
                          <a:ea typeface="나눔스퀘어라운드 Regular"/>
                        </a:rPr>
                        <a:t>　</a:t>
                      </a:r>
                      <a:endParaRPr lang="ko-KR" altLang="en-US" sz="2200" b="0" i="0" u="none" strike="noStrike">
                        <a:solidFill>
                          <a:srgbClr val="000000"/>
                        </a:solidFill>
                        <a:latin typeface="나눔스퀘어라운드 Regular"/>
                        <a:ea typeface="나눔스퀘어라운드 Regular"/>
                      </a:endParaRPr>
                    </a:p>
                  </a:txBody>
                  <a:tcPr marL="12404" marR="12404" marT="12404" marB="0" anchor="ctr">
                    <a:lnL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Regular"/>
                          <a:ea typeface="나눔스퀘어라운드 Regular"/>
                        </a:rPr>
                        <a:t>　</a:t>
                      </a:r>
                      <a:endParaRPr lang="ko-KR" altLang="en-US" sz="2200" b="0" i="0" u="none" strike="noStrike">
                        <a:solidFill>
                          <a:srgbClr val="000000"/>
                        </a:solidFill>
                        <a:latin typeface="나눔스퀘어라운드 Regular"/>
                        <a:ea typeface="나눔스퀘어라운드 Regular"/>
                      </a:endParaRPr>
                    </a:p>
                  </a:txBody>
                  <a:tcPr marL="12404" marR="12404" marT="12404" marB="0" anchor="ctr">
                    <a:lnL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Regular"/>
                          <a:ea typeface="나눔스퀘어라운드 Regular"/>
                        </a:rPr>
                        <a:t>　</a:t>
                      </a:r>
                      <a:endParaRPr lang="ko-KR" altLang="en-US" sz="2200" b="0" i="0" u="none" strike="noStrike">
                        <a:solidFill>
                          <a:srgbClr val="000000"/>
                        </a:solidFill>
                        <a:latin typeface="나눔스퀘어라운드 Regular"/>
                        <a:ea typeface="나눔스퀘어라운드 Regular"/>
                      </a:endParaRPr>
                    </a:p>
                  </a:txBody>
                  <a:tcPr marL="12404" marR="12404" marT="12404" marB="0" anchor="ctr">
                    <a:lnL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Regular"/>
                          <a:ea typeface="나눔스퀘어라운드 Regular"/>
                        </a:rPr>
                        <a:t>　</a:t>
                      </a:r>
                      <a:endParaRPr lang="ko-KR" altLang="en-US" sz="2200" b="0" i="0" u="none" strike="noStrike">
                        <a:solidFill>
                          <a:srgbClr val="000000"/>
                        </a:solidFill>
                        <a:latin typeface="나눔스퀘어라운드 Regular"/>
                        <a:ea typeface="나눔스퀘어라운드 Regular"/>
                      </a:endParaRPr>
                    </a:p>
                  </a:txBody>
                  <a:tcPr marL="12404" marR="12404" marT="12404" marB="0" anchor="ctr">
                    <a:lnL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Regular"/>
                          <a:ea typeface="나눔스퀘어라운드 Regular"/>
                        </a:rPr>
                        <a:t>　</a:t>
                      </a:r>
                      <a:endParaRPr lang="ko-KR" altLang="en-US" sz="2200" b="0" i="0" u="none" strike="noStrike">
                        <a:solidFill>
                          <a:srgbClr val="000000"/>
                        </a:solidFill>
                        <a:latin typeface="나눔스퀘어라운드 Regular"/>
                        <a:ea typeface="나눔스퀘어라운드 Regular"/>
                      </a:endParaRPr>
                    </a:p>
                  </a:txBody>
                  <a:tcPr marL="12404" marR="12404" marT="12404" marB="0" anchor="ctr">
                    <a:lnL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Regular"/>
                          <a:ea typeface="나눔스퀘어라운드 Regular"/>
                        </a:rPr>
                        <a:t>　</a:t>
                      </a:r>
                      <a:endParaRPr lang="ko-KR" altLang="en-US" sz="2200" b="0" i="0" u="none" strike="noStrike">
                        <a:solidFill>
                          <a:srgbClr val="000000"/>
                        </a:solidFill>
                        <a:latin typeface="나눔스퀘어라운드 Regular"/>
                        <a:ea typeface="나눔스퀘어라운드 Regular"/>
                      </a:endParaRPr>
                    </a:p>
                  </a:txBody>
                  <a:tcPr marL="12404" marR="12404" marT="12404" marB="0" anchor="ctr">
                    <a:lnL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Regular"/>
                          <a:ea typeface="나눔스퀘어라운드 Regular"/>
                        </a:rPr>
                        <a:t>　</a:t>
                      </a:r>
                      <a:endParaRPr lang="ko-KR" altLang="en-US" sz="2200" b="0" i="0" u="none" strike="noStrike">
                        <a:solidFill>
                          <a:srgbClr val="000000"/>
                        </a:solidFill>
                        <a:latin typeface="나눔스퀘어라운드 Regular"/>
                        <a:ea typeface="나눔스퀘어라운드 Regular"/>
                      </a:endParaRPr>
                    </a:p>
                  </a:txBody>
                  <a:tcPr marL="12404" marR="12404" marT="12404" marB="0" anchor="ctr">
                    <a:lnL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Regular"/>
                          <a:ea typeface="나눔스퀘어라운드 Regular"/>
                        </a:rPr>
                        <a:t>　</a:t>
                      </a:r>
                      <a:endParaRPr lang="ko-KR" altLang="en-US" sz="2200" b="0" i="0" u="none" strike="noStrike">
                        <a:solidFill>
                          <a:srgbClr val="000000"/>
                        </a:solidFill>
                        <a:latin typeface="나눔스퀘어라운드 Regular"/>
                        <a:ea typeface="나눔스퀘어라운드 Regular"/>
                      </a:endParaRPr>
                    </a:p>
                  </a:txBody>
                  <a:tcPr marL="12404" marR="12404" marT="12404" marB="0" anchor="ctr">
                    <a:lnL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Regular"/>
                          <a:ea typeface="나눔스퀘어라운드 Regular"/>
                        </a:rPr>
                        <a:t>　</a:t>
                      </a:r>
                      <a:endParaRPr lang="ko-KR" altLang="en-US" sz="2200" b="0" i="0" u="none" strike="noStrike">
                        <a:solidFill>
                          <a:srgbClr val="000000"/>
                        </a:solidFill>
                        <a:latin typeface="나눔스퀘어라운드 Regular"/>
                        <a:ea typeface="나눔스퀘어라운드 Regular"/>
                      </a:endParaRPr>
                    </a:p>
                  </a:txBody>
                  <a:tcPr marL="12404" marR="12404" marT="12404" marB="0" anchor="ctr">
                    <a:lnL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7AF9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1003" name="그룹 1002"/>
          <p:cNvGrpSpPr/>
          <p:nvPr/>
        </p:nvGrpSpPr>
        <p:grpSpPr>
          <a:xfrm>
            <a:off x="15968257" y="8241972"/>
            <a:ext cx="1601686" cy="1323896"/>
            <a:chOff x="15968257" y="8241972"/>
            <a:chExt cx="1601686" cy="1323896"/>
          </a:xfrm>
        </p:grpSpPr>
        <p:pic>
          <p:nvPicPr>
            <p:cNvPr id="1004" name="Object 5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15968257" y="8241972"/>
              <a:ext cx="1601686" cy="132389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47171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Override1.xml><?xml version="1.0" encoding="utf-8"?>
<a:themeOverrid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1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1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1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1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1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1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1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1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1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1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3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3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3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3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3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3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3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3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3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3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4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4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4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4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4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4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4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4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4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4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5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5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5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5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5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5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5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5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5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5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6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6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>officegen</ep:Company>
  <ep:Words>838</ep:Words>
  <ep:PresentationFormat>사용자 지정</ep:PresentationFormat>
  <ep:Paragraphs>192</ep:Paragraphs>
  <ep:Slides>74</ep:Slides>
  <ep:Notes>22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74</vt:i4>
      </vt:variant>
    </vt:vector>
  </ep:HeadingPairs>
  <ep:TitlesOfParts>
    <vt:vector size="75" baseType="lpstr">
      <vt:lpstr>Office Theme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  <vt:lpstr>슬라이드 38</vt:lpstr>
      <vt:lpstr>슬라이드 39</vt:lpstr>
      <vt:lpstr>슬라이드 40</vt:lpstr>
      <vt:lpstr>슬라이드 41</vt:lpstr>
      <vt:lpstr>슬라이드 42</vt:lpstr>
      <vt:lpstr>슬라이드 43</vt:lpstr>
      <vt:lpstr>슬라이드 44</vt:lpstr>
      <vt:lpstr>슬라이드 45</vt:lpstr>
      <vt:lpstr>슬라이드 46</vt:lpstr>
      <vt:lpstr>슬라이드 47</vt:lpstr>
      <vt:lpstr>슬라이드 48</vt:lpstr>
      <vt:lpstr>슬라이드 49</vt:lpstr>
      <vt:lpstr>슬라이드 50</vt:lpstr>
      <vt:lpstr>슬라이드 51</vt:lpstr>
      <vt:lpstr>슬라이드 52</vt:lpstr>
      <vt:lpstr>슬라이드 53</vt:lpstr>
      <vt:lpstr>슬라이드 54</vt:lpstr>
      <vt:lpstr>슬라이드 55</vt:lpstr>
      <vt:lpstr>슬라이드 56</vt:lpstr>
      <vt:lpstr>슬라이드 57</vt:lpstr>
      <vt:lpstr>슬라이드 58</vt:lpstr>
      <vt:lpstr>슬라이드 59</vt:lpstr>
      <vt:lpstr>슬라이드 60</vt:lpstr>
      <vt:lpstr>슬라이드 61</vt:lpstr>
      <vt:lpstr>슬라이드 62</vt:lpstr>
      <vt:lpstr>슬라이드 63</vt:lpstr>
      <vt:lpstr>슬라이드 64</vt:lpstr>
      <vt:lpstr>슬라이드 65</vt:lpstr>
      <vt:lpstr>슬라이드 66</vt:lpstr>
      <vt:lpstr>슬라이드 67</vt:lpstr>
      <vt:lpstr>슬라이드 68</vt:lpstr>
      <vt:lpstr>슬라이드 69</vt:lpstr>
      <vt:lpstr>슬라이드 70</vt:lpstr>
      <vt:lpstr>슬라이드 71</vt:lpstr>
      <vt:lpstr>슬라이드 72</vt:lpstr>
      <vt:lpstr>슬라이드 73</vt:lpstr>
      <vt:lpstr>슬라이드 74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2023-02-21T14:24:27.000</dcterms:created>
  <dc:creator>프룻프룻2조</dc:creator>
  <cp:lastModifiedBy>r46t8</cp:lastModifiedBy>
  <dcterms:modified xsi:type="dcterms:W3CDTF">2023-05-10T11:26:24.017</dcterms:modified>
  <cp:revision>109</cp:revision>
  <dc:title>PowerPoint 프레젠테이션</dc:title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